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sldIdLst>
    <p:sldId id="270" r:id="rId2"/>
    <p:sldId id="271" r:id="rId3"/>
    <p:sldId id="293" r:id="rId4"/>
    <p:sldId id="266" r:id="rId5"/>
    <p:sldId id="267" r:id="rId6"/>
    <p:sldId id="268" r:id="rId7"/>
    <p:sldId id="276" r:id="rId8"/>
    <p:sldId id="288" r:id="rId9"/>
    <p:sldId id="289" r:id="rId10"/>
    <p:sldId id="290" r:id="rId11"/>
    <p:sldId id="294" r:id="rId12"/>
    <p:sldId id="295" r:id="rId13"/>
    <p:sldId id="278" r:id="rId14"/>
    <p:sldId id="279" r:id="rId15"/>
    <p:sldId id="287" r:id="rId16"/>
    <p:sldId id="282" r:id="rId17"/>
    <p:sldId id="286" r:id="rId18"/>
    <p:sldId id="284" r:id="rId19"/>
    <p:sldId id="285" r:id="rId20"/>
    <p:sldId id="259" r:id="rId21"/>
    <p:sldId id="260" r:id="rId22"/>
    <p:sldId id="299" r:id="rId23"/>
    <p:sldId id="296" r:id="rId24"/>
    <p:sldId id="297" r:id="rId25"/>
    <p:sldId id="298" r:id="rId2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47" autoAdjust="0"/>
  </p:normalViewPr>
  <p:slideViewPr>
    <p:cSldViewPr>
      <p:cViewPr varScale="1">
        <p:scale>
          <a:sx n="70" d="100"/>
          <a:sy n="70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AF1646-06F9-496C-9ABD-267C5C272EA4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8EE54C72-504A-4ACF-92B3-D909502A0D01}">
      <dgm:prSet/>
      <dgm:spPr/>
      <dgm:t>
        <a:bodyPr/>
        <a:lstStyle/>
        <a:p>
          <a:pPr rtl="0"/>
          <a:endParaRPr lang="es-AR" b="1" dirty="0"/>
        </a:p>
      </dgm:t>
    </dgm:pt>
    <dgm:pt modelId="{2B4C5941-274C-4180-93A3-18EBB4D5C27E}" type="parTrans" cxnId="{0C33FB1D-52B4-47C7-B853-BD6E15047D00}">
      <dgm:prSet/>
      <dgm:spPr/>
      <dgm:t>
        <a:bodyPr/>
        <a:lstStyle/>
        <a:p>
          <a:endParaRPr lang="es-AR"/>
        </a:p>
      </dgm:t>
    </dgm:pt>
    <dgm:pt modelId="{E2A88F22-BA5E-4758-95F7-4D6832BF7973}" type="sibTrans" cxnId="{0C33FB1D-52B4-47C7-B853-BD6E15047D00}">
      <dgm:prSet/>
      <dgm:spPr/>
      <dgm:t>
        <a:bodyPr/>
        <a:lstStyle/>
        <a:p>
          <a:endParaRPr lang="es-AR"/>
        </a:p>
      </dgm:t>
    </dgm:pt>
    <dgm:pt modelId="{65504BBD-0E51-44E6-AE3E-DDD164FB6889}">
      <dgm:prSet custT="1"/>
      <dgm:spPr/>
      <dgm:t>
        <a:bodyPr/>
        <a:lstStyle/>
        <a:p>
          <a:pPr rtl="0"/>
          <a:r>
            <a:rPr lang="es-AR" sz="2800" b="1" dirty="0" smtClean="0">
              <a:latin typeface="Century Gothic" pitchFamily="34" charset="0"/>
            </a:rPr>
            <a:t>El contexto político</a:t>
          </a:r>
        </a:p>
        <a:p>
          <a:pPr rtl="0"/>
          <a:r>
            <a:rPr lang="es-AR" sz="1600" b="1" dirty="0" smtClean="0"/>
            <a:t>Un poco de historia</a:t>
          </a:r>
        </a:p>
        <a:p>
          <a:pPr rtl="0"/>
          <a:r>
            <a:rPr lang="es-AR" sz="1600" b="1" dirty="0" smtClean="0"/>
            <a:t>La  ciencia y el mercado </a:t>
          </a:r>
          <a:endParaRPr lang="es-AR" sz="1600" b="1" dirty="0"/>
        </a:p>
      </dgm:t>
    </dgm:pt>
    <dgm:pt modelId="{1456B4A8-F55A-4DD0-8AD5-A397CA8185A6}" type="parTrans" cxnId="{5DE316AE-E997-4751-83FE-99C7BF8E7863}">
      <dgm:prSet/>
      <dgm:spPr/>
      <dgm:t>
        <a:bodyPr/>
        <a:lstStyle/>
        <a:p>
          <a:endParaRPr lang="es-AR"/>
        </a:p>
      </dgm:t>
    </dgm:pt>
    <dgm:pt modelId="{3C9DB692-E7DF-4120-BA27-CAB9CABF9181}" type="sibTrans" cxnId="{5DE316AE-E997-4751-83FE-99C7BF8E7863}">
      <dgm:prSet/>
      <dgm:spPr/>
      <dgm:t>
        <a:bodyPr/>
        <a:lstStyle/>
        <a:p>
          <a:endParaRPr lang="es-AR"/>
        </a:p>
      </dgm:t>
    </dgm:pt>
    <dgm:pt modelId="{AFACCC83-73EF-4A4A-A49B-70432822324D}" type="pres">
      <dgm:prSet presAssocID="{CAAF1646-06F9-496C-9ABD-267C5C272EA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780DFE28-8C7D-4F3B-BBC7-40A082940832}" type="pres">
      <dgm:prSet presAssocID="{CAAF1646-06F9-496C-9ABD-267C5C272EA4}" presName="comp1" presStyleCnt="0"/>
      <dgm:spPr/>
    </dgm:pt>
    <dgm:pt modelId="{64FFFD17-ACC9-4E99-8BC0-A734105F83E8}" type="pres">
      <dgm:prSet presAssocID="{CAAF1646-06F9-496C-9ABD-267C5C272EA4}" presName="circle1" presStyleLbl="node1" presStyleIdx="0" presStyleCnt="2" custLinFactNeighborX="8065"/>
      <dgm:spPr/>
      <dgm:t>
        <a:bodyPr/>
        <a:lstStyle/>
        <a:p>
          <a:endParaRPr lang="es-AR"/>
        </a:p>
      </dgm:t>
    </dgm:pt>
    <dgm:pt modelId="{0A0D3E9B-D756-449E-9834-743D67E1A2E6}" type="pres">
      <dgm:prSet presAssocID="{CAAF1646-06F9-496C-9ABD-267C5C272EA4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C1FF592-0E70-4CA5-A682-D5F126EFE08C}" type="pres">
      <dgm:prSet presAssocID="{CAAF1646-06F9-496C-9ABD-267C5C272EA4}" presName="comp2" presStyleCnt="0"/>
      <dgm:spPr/>
    </dgm:pt>
    <dgm:pt modelId="{991EB567-B5AA-4B32-9386-A64E5C552E1A}" type="pres">
      <dgm:prSet presAssocID="{CAAF1646-06F9-496C-9ABD-267C5C272EA4}" presName="circle2" presStyleLbl="node1" presStyleIdx="1" presStyleCnt="2" custAng="0" custScaleX="491558" custScaleY="133333" custLinFactNeighborX="-1613" custLinFactNeighborY="-3226"/>
      <dgm:spPr/>
      <dgm:t>
        <a:bodyPr/>
        <a:lstStyle/>
        <a:p>
          <a:endParaRPr lang="es-AR"/>
        </a:p>
      </dgm:t>
    </dgm:pt>
    <dgm:pt modelId="{EE58A73E-B384-433C-AEE6-685CD217FA65}" type="pres">
      <dgm:prSet presAssocID="{CAAF1646-06F9-496C-9ABD-267C5C272EA4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75D91E86-962C-4074-94DF-F9B8A7797C79}" type="presOf" srcId="{8EE54C72-504A-4ACF-92B3-D909502A0D01}" destId="{64FFFD17-ACC9-4E99-8BC0-A734105F83E8}" srcOrd="0" destOrd="0" presId="urn:microsoft.com/office/officeart/2005/8/layout/venn2"/>
    <dgm:cxn modelId="{B19CD1CD-C4C1-44B9-91D4-C3ACC0F03D61}" type="presOf" srcId="{65504BBD-0E51-44E6-AE3E-DDD164FB6889}" destId="{EE58A73E-B384-433C-AEE6-685CD217FA65}" srcOrd="1" destOrd="0" presId="urn:microsoft.com/office/officeart/2005/8/layout/venn2"/>
    <dgm:cxn modelId="{0C33FB1D-52B4-47C7-B853-BD6E15047D00}" srcId="{CAAF1646-06F9-496C-9ABD-267C5C272EA4}" destId="{8EE54C72-504A-4ACF-92B3-D909502A0D01}" srcOrd="0" destOrd="0" parTransId="{2B4C5941-274C-4180-93A3-18EBB4D5C27E}" sibTransId="{E2A88F22-BA5E-4758-95F7-4D6832BF7973}"/>
    <dgm:cxn modelId="{8FF51066-7414-4046-B460-B759B1F12DDC}" type="presOf" srcId="{CAAF1646-06F9-496C-9ABD-267C5C272EA4}" destId="{AFACCC83-73EF-4A4A-A49B-70432822324D}" srcOrd="0" destOrd="0" presId="urn:microsoft.com/office/officeart/2005/8/layout/venn2"/>
    <dgm:cxn modelId="{1866620D-DE3C-4E3A-A1A5-65E9F9ADFC4C}" type="presOf" srcId="{65504BBD-0E51-44E6-AE3E-DDD164FB6889}" destId="{991EB567-B5AA-4B32-9386-A64E5C552E1A}" srcOrd="0" destOrd="0" presId="urn:microsoft.com/office/officeart/2005/8/layout/venn2"/>
    <dgm:cxn modelId="{5DE316AE-E997-4751-83FE-99C7BF8E7863}" srcId="{CAAF1646-06F9-496C-9ABD-267C5C272EA4}" destId="{65504BBD-0E51-44E6-AE3E-DDD164FB6889}" srcOrd="1" destOrd="0" parTransId="{1456B4A8-F55A-4DD0-8AD5-A397CA8185A6}" sibTransId="{3C9DB692-E7DF-4120-BA27-CAB9CABF9181}"/>
    <dgm:cxn modelId="{97A69BBE-6EF0-4D35-A79E-0884D5F10248}" type="presOf" srcId="{8EE54C72-504A-4ACF-92B3-D909502A0D01}" destId="{0A0D3E9B-D756-449E-9834-743D67E1A2E6}" srcOrd="1" destOrd="0" presId="urn:microsoft.com/office/officeart/2005/8/layout/venn2"/>
    <dgm:cxn modelId="{12972AC5-D8D4-49B9-BB8D-688407D5E42F}" type="presParOf" srcId="{AFACCC83-73EF-4A4A-A49B-70432822324D}" destId="{780DFE28-8C7D-4F3B-BBC7-40A082940832}" srcOrd="0" destOrd="0" presId="urn:microsoft.com/office/officeart/2005/8/layout/venn2"/>
    <dgm:cxn modelId="{54DE75A3-BECD-431F-A463-2808306E99F7}" type="presParOf" srcId="{780DFE28-8C7D-4F3B-BBC7-40A082940832}" destId="{64FFFD17-ACC9-4E99-8BC0-A734105F83E8}" srcOrd="0" destOrd="0" presId="urn:microsoft.com/office/officeart/2005/8/layout/venn2"/>
    <dgm:cxn modelId="{BF587113-D847-456B-9D55-5EB2C181414D}" type="presParOf" srcId="{780DFE28-8C7D-4F3B-BBC7-40A082940832}" destId="{0A0D3E9B-D756-449E-9834-743D67E1A2E6}" srcOrd="1" destOrd="0" presId="urn:microsoft.com/office/officeart/2005/8/layout/venn2"/>
    <dgm:cxn modelId="{1039AD52-8E76-4015-812D-DA57A0BF5EF5}" type="presParOf" srcId="{AFACCC83-73EF-4A4A-A49B-70432822324D}" destId="{1C1FF592-0E70-4CA5-A682-D5F126EFE08C}" srcOrd="1" destOrd="0" presId="urn:microsoft.com/office/officeart/2005/8/layout/venn2"/>
    <dgm:cxn modelId="{31DD4316-ACA2-4295-BD63-8767377797AB}" type="presParOf" srcId="{1C1FF592-0E70-4CA5-A682-D5F126EFE08C}" destId="{991EB567-B5AA-4B32-9386-A64E5C552E1A}" srcOrd="0" destOrd="0" presId="urn:microsoft.com/office/officeart/2005/8/layout/venn2"/>
    <dgm:cxn modelId="{53525B7D-3688-4E7A-83CB-9C4EA8E3F560}" type="presParOf" srcId="{1C1FF592-0E70-4CA5-A682-D5F126EFE08C}" destId="{EE58A73E-B384-433C-AEE6-685CD217FA65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650D69D-2120-41D3-AD1D-80F7EA9D36D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EB58AE0-01A6-4851-A138-15E70C5CA572}">
      <dgm:prSet/>
      <dgm:spPr/>
      <dgm:t>
        <a:bodyPr/>
        <a:lstStyle/>
        <a:p>
          <a:pPr rtl="0"/>
          <a:r>
            <a:rPr lang="es-AR" dirty="0" smtClean="0"/>
            <a:t>Principio</a:t>
          </a:r>
          <a:endParaRPr lang="es-AR" dirty="0"/>
        </a:p>
      </dgm:t>
    </dgm:pt>
    <dgm:pt modelId="{09F64283-9FBA-4D03-B733-05F45EBFB062}" type="parTrans" cxnId="{CE45F490-48E8-471A-BECB-A21FF58029EA}">
      <dgm:prSet/>
      <dgm:spPr/>
      <dgm:t>
        <a:bodyPr/>
        <a:lstStyle/>
        <a:p>
          <a:endParaRPr lang="es-AR"/>
        </a:p>
      </dgm:t>
    </dgm:pt>
    <dgm:pt modelId="{539AF1A9-CA37-4A3A-AF37-54ED86A8A429}" type="sibTrans" cxnId="{CE45F490-48E8-471A-BECB-A21FF58029EA}">
      <dgm:prSet/>
      <dgm:spPr/>
      <dgm:t>
        <a:bodyPr/>
        <a:lstStyle/>
        <a:p>
          <a:endParaRPr lang="es-AR"/>
        </a:p>
      </dgm:t>
    </dgm:pt>
    <dgm:pt modelId="{26FA83FC-E642-47AA-8168-0957D46A4FE4}">
      <dgm:prSet/>
      <dgm:spPr/>
      <dgm:t>
        <a:bodyPr/>
        <a:lstStyle/>
        <a:p>
          <a:pPr rtl="0"/>
          <a:r>
            <a:rPr lang="es-AR" dirty="0" smtClean="0"/>
            <a:t>Valor</a:t>
          </a:r>
          <a:endParaRPr lang="es-AR" dirty="0"/>
        </a:p>
      </dgm:t>
    </dgm:pt>
    <dgm:pt modelId="{A5D2FE46-1C2D-4327-8D96-E8A5FCFD2622}" type="parTrans" cxnId="{E86611EF-F25E-469F-9770-B0BD60070A4C}">
      <dgm:prSet/>
      <dgm:spPr/>
      <dgm:t>
        <a:bodyPr/>
        <a:lstStyle/>
        <a:p>
          <a:endParaRPr lang="es-AR"/>
        </a:p>
      </dgm:t>
    </dgm:pt>
    <dgm:pt modelId="{05D4A560-3A2A-43F1-96F8-81F8B014A3F5}" type="sibTrans" cxnId="{E86611EF-F25E-469F-9770-B0BD60070A4C}">
      <dgm:prSet/>
      <dgm:spPr/>
      <dgm:t>
        <a:bodyPr/>
        <a:lstStyle/>
        <a:p>
          <a:endParaRPr lang="es-AR"/>
        </a:p>
      </dgm:t>
    </dgm:pt>
    <dgm:pt modelId="{86810E3C-2994-4F7F-B690-4CCA73A058BA}">
      <dgm:prSet/>
      <dgm:spPr/>
      <dgm:t>
        <a:bodyPr/>
        <a:lstStyle/>
        <a:p>
          <a:pPr algn="ctr" rtl="0"/>
          <a:endParaRPr lang="es-AR" sz="2300" b="1" dirty="0">
            <a:solidFill>
              <a:schemeClr val="tx1"/>
            </a:solidFill>
          </a:endParaRPr>
        </a:p>
      </dgm:t>
    </dgm:pt>
    <dgm:pt modelId="{7FF5DF41-3EBD-4018-A6B0-922D287569FF}" type="parTrans" cxnId="{41093B0C-FC94-4805-8C4D-96F1A07B3DB0}">
      <dgm:prSet/>
      <dgm:spPr/>
      <dgm:t>
        <a:bodyPr/>
        <a:lstStyle/>
        <a:p>
          <a:endParaRPr lang="es-AR"/>
        </a:p>
      </dgm:t>
    </dgm:pt>
    <dgm:pt modelId="{B35544E5-7338-4A39-9D8D-191D244012CA}" type="sibTrans" cxnId="{41093B0C-FC94-4805-8C4D-96F1A07B3DB0}">
      <dgm:prSet/>
      <dgm:spPr/>
      <dgm:t>
        <a:bodyPr/>
        <a:lstStyle/>
        <a:p>
          <a:endParaRPr lang="es-AR"/>
        </a:p>
      </dgm:t>
    </dgm:pt>
    <dgm:pt modelId="{60459FD9-9071-4A96-9662-05D6853C625C}">
      <dgm:prSet/>
      <dgm:spPr/>
      <dgm:t>
        <a:bodyPr/>
        <a:lstStyle/>
        <a:p>
          <a:pPr algn="ctr" rtl="0"/>
          <a:endParaRPr lang="es-AR" b="1" dirty="0">
            <a:solidFill>
              <a:schemeClr val="tx1"/>
            </a:solidFill>
          </a:endParaRPr>
        </a:p>
      </dgm:t>
    </dgm:pt>
    <dgm:pt modelId="{C6A3354F-3EE4-4702-89DE-676FF8EFB1EF}" type="parTrans" cxnId="{DEF67334-6673-40E9-9DEB-6BBC4122B305}">
      <dgm:prSet/>
      <dgm:spPr/>
      <dgm:t>
        <a:bodyPr/>
        <a:lstStyle/>
        <a:p>
          <a:endParaRPr lang="es-AR"/>
        </a:p>
      </dgm:t>
    </dgm:pt>
    <dgm:pt modelId="{6625AFBC-49A6-4417-A90C-207146FDCB31}" type="sibTrans" cxnId="{DEF67334-6673-40E9-9DEB-6BBC4122B305}">
      <dgm:prSet/>
      <dgm:spPr/>
      <dgm:t>
        <a:bodyPr/>
        <a:lstStyle/>
        <a:p>
          <a:endParaRPr lang="es-AR"/>
        </a:p>
      </dgm:t>
    </dgm:pt>
    <dgm:pt modelId="{CED90E02-475A-4BA8-BB4B-926A8AB7BE94}">
      <dgm:prSet custT="1"/>
      <dgm:spPr/>
      <dgm:t>
        <a:bodyPr/>
        <a:lstStyle/>
        <a:p>
          <a:r>
            <a:rPr lang="es-AR" sz="2800" b="1" dirty="0" smtClean="0">
              <a:latin typeface="Calibri" pitchFamily="34" charset="0"/>
            </a:rPr>
            <a:t>Cualidad que se le confiere a las cosas, hechos o personas, una estimación positiva o negativa.</a:t>
          </a:r>
          <a:endParaRPr lang="es-AR" sz="2800" b="1" dirty="0">
            <a:latin typeface="Calibri" pitchFamily="34" charset="0"/>
          </a:endParaRPr>
        </a:p>
      </dgm:t>
    </dgm:pt>
    <dgm:pt modelId="{657B6545-A84E-4581-945D-F5649A0322D5}" type="parTrans" cxnId="{2FACE2D2-8C43-4741-AF92-12236C7C8E22}">
      <dgm:prSet/>
      <dgm:spPr/>
      <dgm:t>
        <a:bodyPr/>
        <a:lstStyle/>
        <a:p>
          <a:endParaRPr lang="es-AR"/>
        </a:p>
      </dgm:t>
    </dgm:pt>
    <dgm:pt modelId="{7F204D33-F2C3-44B4-BA62-8786BA0ECC54}" type="sibTrans" cxnId="{2FACE2D2-8C43-4741-AF92-12236C7C8E22}">
      <dgm:prSet/>
      <dgm:spPr/>
      <dgm:t>
        <a:bodyPr/>
        <a:lstStyle/>
        <a:p>
          <a:endParaRPr lang="es-AR"/>
        </a:p>
      </dgm:t>
    </dgm:pt>
    <dgm:pt modelId="{661C2878-BD12-4857-9CA5-001CD0886EEC}">
      <dgm:prSet/>
      <dgm:spPr/>
      <dgm:t>
        <a:bodyPr/>
        <a:lstStyle/>
        <a:p>
          <a:r>
            <a:rPr lang="es-AR" b="1" dirty="0" smtClean="0">
              <a:latin typeface="Calibri" pitchFamily="34" charset="0"/>
            </a:rPr>
            <a:t>Son las reglas básicas que deben tenerse en cuenta en todo razonamiento correcto.</a:t>
          </a:r>
          <a:endParaRPr lang="es-AR" b="1" dirty="0">
            <a:latin typeface="Calibri" pitchFamily="34" charset="0"/>
          </a:endParaRPr>
        </a:p>
      </dgm:t>
    </dgm:pt>
    <dgm:pt modelId="{743C17E4-D8E6-41E5-BA0E-C1A36B75D191}" type="parTrans" cxnId="{01BF161A-D31E-45A2-84D8-A141129B8F9B}">
      <dgm:prSet/>
      <dgm:spPr/>
      <dgm:t>
        <a:bodyPr/>
        <a:lstStyle/>
        <a:p>
          <a:endParaRPr lang="es-AR"/>
        </a:p>
      </dgm:t>
    </dgm:pt>
    <dgm:pt modelId="{050E2FD4-23E3-46F7-A10C-E535C203DF33}" type="sibTrans" cxnId="{01BF161A-D31E-45A2-84D8-A141129B8F9B}">
      <dgm:prSet/>
      <dgm:spPr/>
      <dgm:t>
        <a:bodyPr/>
        <a:lstStyle/>
        <a:p>
          <a:endParaRPr lang="es-AR"/>
        </a:p>
      </dgm:t>
    </dgm:pt>
    <dgm:pt modelId="{970FC388-9171-4DB3-9450-97EE34C6D6A2}" type="pres">
      <dgm:prSet presAssocID="{C650D69D-2120-41D3-AD1D-80F7EA9D36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EA94986-3A3B-4856-A7BA-62017CC9B622}" type="pres">
      <dgm:prSet presAssocID="{AEB58AE0-01A6-4851-A138-15E70C5CA572}" presName="composite" presStyleCnt="0"/>
      <dgm:spPr/>
    </dgm:pt>
    <dgm:pt modelId="{11D46C3E-F45C-4696-8DF3-B1878AB3031C}" type="pres">
      <dgm:prSet presAssocID="{AEB58AE0-01A6-4851-A138-15E70C5CA57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C46A28F-65AD-4DB8-87E8-7C806E21EA4C}" type="pres">
      <dgm:prSet presAssocID="{AEB58AE0-01A6-4851-A138-15E70C5CA572}" presName="descendantText" presStyleLbl="alignAcc1" presStyleIdx="0" presStyleCnt="2" custScaleX="86672" custScaleY="100000" custLinFactNeighborX="-5404" custLinFactNeighborY="344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A55882B-1C78-4964-A879-8BC0CF5A726C}" type="pres">
      <dgm:prSet presAssocID="{539AF1A9-CA37-4A3A-AF37-54ED86A8A429}" presName="sp" presStyleCnt="0"/>
      <dgm:spPr/>
    </dgm:pt>
    <dgm:pt modelId="{3F1AA4B9-1E84-48D8-B83F-B961D58AFB95}" type="pres">
      <dgm:prSet presAssocID="{26FA83FC-E642-47AA-8168-0957D46A4FE4}" presName="composite" presStyleCnt="0"/>
      <dgm:spPr/>
    </dgm:pt>
    <dgm:pt modelId="{0578C1D4-8E3E-46B4-B3BE-F54E024F8FDA}" type="pres">
      <dgm:prSet presAssocID="{26FA83FC-E642-47AA-8168-0957D46A4FE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9936045-4BF5-42BE-A9FF-F4DAA79E2C1B}" type="pres">
      <dgm:prSet presAssocID="{26FA83FC-E642-47AA-8168-0957D46A4FE4}" presName="descendantText" presStyleLbl="alignAcc1" presStyleIdx="1" presStyleCnt="2" custScaleX="86662" custScaleY="129585" custLinFactNeighborX="-3775" custLinFactNeighborY="1077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1093B0C-FC94-4805-8C4D-96F1A07B3DB0}" srcId="{26FA83FC-E642-47AA-8168-0957D46A4FE4}" destId="{86810E3C-2994-4F7F-B690-4CCA73A058BA}" srcOrd="0" destOrd="0" parTransId="{7FF5DF41-3EBD-4018-A6B0-922D287569FF}" sibTransId="{B35544E5-7338-4A39-9D8D-191D244012CA}"/>
    <dgm:cxn modelId="{2FACE2D2-8C43-4741-AF92-12236C7C8E22}" srcId="{26FA83FC-E642-47AA-8168-0957D46A4FE4}" destId="{CED90E02-475A-4BA8-BB4B-926A8AB7BE94}" srcOrd="1" destOrd="0" parTransId="{657B6545-A84E-4581-945D-F5649A0322D5}" sibTransId="{7F204D33-F2C3-44B4-BA62-8786BA0ECC54}"/>
    <dgm:cxn modelId="{7135FE97-FBE1-4412-B158-50535712B77E}" type="presOf" srcId="{661C2878-BD12-4857-9CA5-001CD0886EEC}" destId="{CC46A28F-65AD-4DB8-87E8-7C806E21EA4C}" srcOrd="0" destOrd="1" presId="urn:microsoft.com/office/officeart/2005/8/layout/chevron2"/>
    <dgm:cxn modelId="{DEF67334-6673-40E9-9DEB-6BBC4122B305}" srcId="{AEB58AE0-01A6-4851-A138-15E70C5CA572}" destId="{60459FD9-9071-4A96-9662-05D6853C625C}" srcOrd="0" destOrd="0" parTransId="{C6A3354F-3EE4-4702-89DE-676FF8EFB1EF}" sibTransId="{6625AFBC-49A6-4417-A90C-207146FDCB31}"/>
    <dgm:cxn modelId="{6DA26E56-C3AF-459F-89E5-78FE6C497CC9}" type="presOf" srcId="{C650D69D-2120-41D3-AD1D-80F7EA9D36D8}" destId="{970FC388-9171-4DB3-9450-97EE34C6D6A2}" srcOrd="0" destOrd="0" presId="urn:microsoft.com/office/officeart/2005/8/layout/chevron2"/>
    <dgm:cxn modelId="{F980D1CE-8A70-4370-8A70-967BE65A2BAF}" type="presOf" srcId="{AEB58AE0-01A6-4851-A138-15E70C5CA572}" destId="{11D46C3E-F45C-4696-8DF3-B1878AB3031C}" srcOrd="0" destOrd="0" presId="urn:microsoft.com/office/officeart/2005/8/layout/chevron2"/>
    <dgm:cxn modelId="{3BC92D2A-3332-4197-B3B4-CA04ECC3EFDF}" type="presOf" srcId="{CED90E02-475A-4BA8-BB4B-926A8AB7BE94}" destId="{59936045-4BF5-42BE-A9FF-F4DAA79E2C1B}" srcOrd="0" destOrd="1" presId="urn:microsoft.com/office/officeart/2005/8/layout/chevron2"/>
    <dgm:cxn modelId="{3CDE08A8-5E88-4654-9066-8979A1E27B23}" type="presOf" srcId="{60459FD9-9071-4A96-9662-05D6853C625C}" destId="{CC46A28F-65AD-4DB8-87E8-7C806E21EA4C}" srcOrd="0" destOrd="0" presId="urn:microsoft.com/office/officeart/2005/8/layout/chevron2"/>
    <dgm:cxn modelId="{3E01EF4E-6FA8-4C77-B738-8D5696BF040F}" type="presOf" srcId="{86810E3C-2994-4F7F-B690-4CCA73A058BA}" destId="{59936045-4BF5-42BE-A9FF-F4DAA79E2C1B}" srcOrd="0" destOrd="0" presId="urn:microsoft.com/office/officeart/2005/8/layout/chevron2"/>
    <dgm:cxn modelId="{5565204B-0AAC-49A9-B791-8A3183E399CC}" type="presOf" srcId="{26FA83FC-E642-47AA-8168-0957D46A4FE4}" destId="{0578C1D4-8E3E-46B4-B3BE-F54E024F8FDA}" srcOrd="0" destOrd="0" presId="urn:microsoft.com/office/officeart/2005/8/layout/chevron2"/>
    <dgm:cxn modelId="{E86611EF-F25E-469F-9770-B0BD60070A4C}" srcId="{C650D69D-2120-41D3-AD1D-80F7EA9D36D8}" destId="{26FA83FC-E642-47AA-8168-0957D46A4FE4}" srcOrd="1" destOrd="0" parTransId="{A5D2FE46-1C2D-4327-8D96-E8A5FCFD2622}" sibTransId="{05D4A560-3A2A-43F1-96F8-81F8B014A3F5}"/>
    <dgm:cxn modelId="{01BF161A-D31E-45A2-84D8-A141129B8F9B}" srcId="{AEB58AE0-01A6-4851-A138-15E70C5CA572}" destId="{661C2878-BD12-4857-9CA5-001CD0886EEC}" srcOrd="1" destOrd="0" parTransId="{743C17E4-D8E6-41E5-BA0E-C1A36B75D191}" sibTransId="{050E2FD4-23E3-46F7-A10C-E535C203DF33}"/>
    <dgm:cxn modelId="{CE45F490-48E8-471A-BECB-A21FF58029EA}" srcId="{C650D69D-2120-41D3-AD1D-80F7EA9D36D8}" destId="{AEB58AE0-01A6-4851-A138-15E70C5CA572}" srcOrd="0" destOrd="0" parTransId="{09F64283-9FBA-4D03-B733-05F45EBFB062}" sibTransId="{539AF1A9-CA37-4A3A-AF37-54ED86A8A429}"/>
    <dgm:cxn modelId="{FB3757E6-5743-4913-8A0E-08730FE0A971}" type="presParOf" srcId="{970FC388-9171-4DB3-9450-97EE34C6D6A2}" destId="{EEA94986-3A3B-4856-A7BA-62017CC9B622}" srcOrd="0" destOrd="0" presId="urn:microsoft.com/office/officeart/2005/8/layout/chevron2"/>
    <dgm:cxn modelId="{6FB7B88F-23FC-41FC-9D04-34AF2F9FEF9B}" type="presParOf" srcId="{EEA94986-3A3B-4856-A7BA-62017CC9B622}" destId="{11D46C3E-F45C-4696-8DF3-B1878AB3031C}" srcOrd="0" destOrd="0" presId="urn:microsoft.com/office/officeart/2005/8/layout/chevron2"/>
    <dgm:cxn modelId="{EBEE3F33-96A7-4F1E-8120-EFD325C33AE6}" type="presParOf" srcId="{EEA94986-3A3B-4856-A7BA-62017CC9B622}" destId="{CC46A28F-65AD-4DB8-87E8-7C806E21EA4C}" srcOrd="1" destOrd="0" presId="urn:microsoft.com/office/officeart/2005/8/layout/chevron2"/>
    <dgm:cxn modelId="{C7A821B1-257F-4694-8F4D-A1FF64A57F5D}" type="presParOf" srcId="{970FC388-9171-4DB3-9450-97EE34C6D6A2}" destId="{CA55882B-1C78-4964-A879-8BC0CF5A726C}" srcOrd="1" destOrd="0" presId="urn:microsoft.com/office/officeart/2005/8/layout/chevron2"/>
    <dgm:cxn modelId="{0C3DAEA3-E063-48F3-B57B-C0C56EC9E7D2}" type="presParOf" srcId="{970FC388-9171-4DB3-9450-97EE34C6D6A2}" destId="{3F1AA4B9-1E84-48D8-B83F-B961D58AFB95}" srcOrd="2" destOrd="0" presId="urn:microsoft.com/office/officeart/2005/8/layout/chevron2"/>
    <dgm:cxn modelId="{160215E4-9BF7-4E6C-956A-5104B702901E}" type="presParOf" srcId="{3F1AA4B9-1E84-48D8-B83F-B961D58AFB95}" destId="{0578C1D4-8E3E-46B4-B3BE-F54E024F8FDA}" srcOrd="0" destOrd="0" presId="urn:microsoft.com/office/officeart/2005/8/layout/chevron2"/>
    <dgm:cxn modelId="{3D2E9236-CEA9-49FA-B3DB-CFE7F9078E84}" type="presParOf" srcId="{3F1AA4B9-1E84-48D8-B83F-B961D58AFB95}" destId="{59936045-4BF5-42BE-A9FF-F4DAA79E2C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650D69D-2120-41D3-AD1D-80F7EA9D36D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EB58AE0-01A6-4851-A138-15E70C5CA572}">
      <dgm:prSet/>
      <dgm:spPr/>
      <dgm:t>
        <a:bodyPr/>
        <a:lstStyle/>
        <a:p>
          <a:pPr rtl="0"/>
          <a:r>
            <a:rPr lang="es-AR" dirty="0" smtClean="0"/>
            <a:t>Derechos Humanos</a:t>
          </a:r>
          <a:endParaRPr lang="es-AR" dirty="0"/>
        </a:p>
      </dgm:t>
    </dgm:pt>
    <dgm:pt modelId="{09F64283-9FBA-4D03-B733-05F45EBFB062}" type="parTrans" cxnId="{CE45F490-48E8-471A-BECB-A21FF58029EA}">
      <dgm:prSet/>
      <dgm:spPr/>
      <dgm:t>
        <a:bodyPr/>
        <a:lstStyle/>
        <a:p>
          <a:endParaRPr lang="es-AR"/>
        </a:p>
      </dgm:t>
    </dgm:pt>
    <dgm:pt modelId="{539AF1A9-CA37-4A3A-AF37-54ED86A8A429}" type="sibTrans" cxnId="{CE45F490-48E8-471A-BECB-A21FF58029EA}">
      <dgm:prSet/>
      <dgm:spPr/>
      <dgm:t>
        <a:bodyPr/>
        <a:lstStyle/>
        <a:p>
          <a:endParaRPr lang="es-AR"/>
        </a:p>
      </dgm:t>
    </dgm:pt>
    <dgm:pt modelId="{26FA83FC-E642-47AA-8168-0957D46A4FE4}">
      <dgm:prSet/>
      <dgm:spPr/>
      <dgm:t>
        <a:bodyPr/>
        <a:lstStyle/>
        <a:p>
          <a:pPr rtl="0"/>
          <a:r>
            <a:rPr lang="es-AR" dirty="0" smtClean="0"/>
            <a:t>Derechos Humanos</a:t>
          </a:r>
          <a:endParaRPr lang="es-AR" dirty="0"/>
        </a:p>
      </dgm:t>
    </dgm:pt>
    <dgm:pt modelId="{A5D2FE46-1C2D-4327-8D96-E8A5FCFD2622}" type="parTrans" cxnId="{E86611EF-F25E-469F-9770-B0BD60070A4C}">
      <dgm:prSet/>
      <dgm:spPr/>
      <dgm:t>
        <a:bodyPr/>
        <a:lstStyle/>
        <a:p>
          <a:endParaRPr lang="es-AR"/>
        </a:p>
      </dgm:t>
    </dgm:pt>
    <dgm:pt modelId="{05D4A560-3A2A-43F1-96F8-81F8B014A3F5}" type="sibTrans" cxnId="{E86611EF-F25E-469F-9770-B0BD60070A4C}">
      <dgm:prSet/>
      <dgm:spPr/>
      <dgm:t>
        <a:bodyPr/>
        <a:lstStyle/>
        <a:p>
          <a:endParaRPr lang="es-AR"/>
        </a:p>
      </dgm:t>
    </dgm:pt>
    <dgm:pt modelId="{86810E3C-2994-4F7F-B690-4CCA73A058BA}">
      <dgm:prSet/>
      <dgm:spPr/>
      <dgm:t>
        <a:bodyPr/>
        <a:lstStyle/>
        <a:p>
          <a:pPr algn="ctr" rtl="0"/>
          <a:r>
            <a:rPr lang="es-ES" b="1" i="0" dirty="0" smtClean="0">
              <a:latin typeface="Calibri" pitchFamily="34" charset="0"/>
            </a:rPr>
            <a:t>Son aquellas libertades, facultades, instituciones o reivindicaciones relativas a bienes primarios o básicos que incluyen a toda persona, por el simple hecho de su condición humana, para la garantía de una vida digna.</a:t>
          </a:r>
          <a:endParaRPr lang="es-AR" sz="2300" b="1" i="0" dirty="0">
            <a:solidFill>
              <a:schemeClr val="tx1"/>
            </a:solidFill>
            <a:latin typeface="Calibri" pitchFamily="34" charset="0"/>
          </a:endParaRPr>
        </a:p>
      </dgm:t>
    </dgm:pt>
    <dgm:pt modelId="{7FF5DF41-3EBD-4018-A6B0-922D287569FF}" type="parTrans" cxnId="{41093B0C-FC94-4805-8C4D-96F1A07B3DB0}">
      <dgm:prSet/>
      <dgm:spPr/>
      <dgm:t>
        <a:bodyPr/>
        <a:lstStyle/>
        <a:p>
          <a:endParaRPr lang="es-AR"/>
        </a:p>
      </dgm:t>
    </dgm:pt>
    <dgm:pt modelId="{B35544E5-7338-4A39-9D8D-191D244012CA}" type="sibTrans" cxnId="{41093B0C-FC94-4805-8C4D-96F1A07B3DB0}">
      <dgm:prSet/>
      <dgm:spPr/>
      <dgm:t>
        <a:bodyPr/>
        <a:lstStyle/>
        <a:p>
          <a:endParaRPr lang="es-AR"/>
        </a:p>
      </dgm:t>
    </dgm:pt>
    <dgm:pt modelId="{60459FD9-9071-4A96-9662-05D6853C625C}">
      <dgm:prSet/>
      <dgm:spPr/>
      <dgm:t>
        <a:bodyPr/>
        <a:lstStyle/>
        <a:p>
          <a:pPr algn="ctr" rtl="0"/>
          <a:endParaRPr lang="es-AR" sz="1800" b="1" dirty="0">
            <a:solidFill>
              <a:schemeClr val="tx1"/>
            </a:solidFill>
          </a:endParaRPr>
        </a:p>
      </dgm:t>
    </dgm:pt>
    <dgm:pt modelId="{C6A3354F-3EE4-4702-89DE-676FF8EFB1EF}" type="parTrans" cxnId="{DEF67334-6673-40E9-9DEB-6BBC4122B305}">
      <dgm:prSet/>
      <dgm:spPr/>
      <dgm:t>
        <a:bodyPr/>
        <a:lstStyle/>
        <a:p>
          <a:endParaRPr lang="es-AR"/>
        </a:p>
      </dgm:t>
    </dgm:pt>
    <dgm:pt modelId="{6625AFBC-49A6-4417-A90C-207146FDCB31}" type="sibTrans" cxnId="{DEF67334-6673-40E9-9DEB-6BBC4122B305}">
      <dgm:prSet/>
      <dgm:spPr/>
      <dgm:t>
        <a:bodyPr/>
        <a:lstStyle/>
        <a:p>
          <a:endParaRPr lang="es-AR"/>
        </a:p>
      </dgm:t>
    </dgm:pt>
    <dgm:pt modelId="{661C2878-BD12-4857-9CA5-001CD0886EEC}">
      <dgm:prSet custT="1"/>
      <dgm:spPr/>
      <dgm:t>
        <a:bodyPr/>
        <a:lstStyle/>
        <a:p>
          <a:r>
            <a:rPr lang="es-AR" sz="2000" b="1" dirty="0" smtClean="0">
              <a:latin typeface="Calibri" pitchFamily="34" charset="0"/>
            </a:rPr>
            <a:t>Son derechos inherentes a todos los seres humanos, sin distinción alguna de nacionalidad, lugar de residencia, sexo, origen nacional o étnico, color, religión, lengua, o cualquier otra condición. Todos tenemos los mismos derechos humanos, sin discriminación alguna.</a:t>
          </a:r>
          <a:endParaRPr lang="es-AR" sz="2000" b="1" dirty="0">
            <a:latin typeface="Calibri" pitchFamily="34" charset="0"/>
          </a:endParaRPr>
        </a:p>
      </dgm:t>
    </dgm:pt>
    <dgm:pt modelId="{743C17E4-D8E6-41E5-BA0E-C1A36B75D191}" type="parTrans" cxnId="{01BF161A-D31E-45A2-84D8-A141129B8F9B}">
      <dgm:prSet/>
      <dgm:spPr/>
      <dgm:t>
        <a:bodyPr/>
        <a:lstStyle/>
        <a:p>
          <a:endParaRPr lang="es-AR"/>
        </a:p>
      </dgm:t>
    </dgm:pt>
    <dgm:pt modelId="{050E2FD4-23E3-46F7-A10C-E535C203DF33}" type="sibTrans" cxnId="{01BF161A-D31E-45A2-84D8-A141129B8F9B}">
      <dgm:prSet/>
      <dgm:spPr/>
      <dgm:t>
        <a:bodyPr/>
        <a:lstStyle/>
        <a:p>
          <a:endParaRPr lang="es-AR"/>
        </a:p>
      </dgm:t>
    </dgm:pt>
    <dgm:pt modelId="{970FC388-9171-4DB3-9450-97EE34C6D6A2}" type="pres">
      <dgm:prSet presAssocID="{C650D69D-2120-41D3-AD1D-80F7EA9D36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EA94986-3A3B-4856-A7BA-62017CC9B622}" type="pres">
      <dgm:prSet presAssocID="{AEB58AE0-01A6-4851-A138-15E70C5CA572}" presName="composite" presStyleCnt="0"/>
      <dgm:spPr/>
    </dgm:pt>
    <dgm:pt modelId="{11D46C3E-F45C-4696-8DF3-B1878AB3031C}" type="pres">
      <dgm:prSet presAssocID="{AEB58AE0-01A6-4851-A138-15E70C5CA57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C46A28F-65AD-4DB8-87E8-7C806E21EA4C}" type="pres">
      <dgm:prSet presAssocID="{AEB58AE0-01A6-4851-A138-15E70C5CA572}" presName="descendantText" presStyleLbl="alignAcc1" presStyleIdx="0" presStyleCnt="2" custScaleY="112272" custLinFactNeighborX="0" custLinFactNeighborY="-51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A55882B-1C78-4964-A879-8BC0CF5A726C}" type="pres">
      <dgm:prSet presAssocID="{539AF1A9-CA37-4A3A-AF37-54ED86A8A429}" presName="sp" presStyleCnt="0"/>
      <dgm:spPr/>
    </dgm:pt>
    <dgm:pt modelId="{3F1AA4B9-1E84-48D8-B83F-B961D58AFB95}" type="pres">
      <dgm:prSet presAssocID="{26FA83FC-E642-47AA-8168-0957D46A4FE4}" presName="composite" presStyleCnt="0"/>
      <dgm:spPr/>
    </dgm:pt>
    <dgm:pt modelId="{0578C1D4-8E3E-46B4-B3BE-F54E024F8FDA}" type="pres">
      <dgm:prSet presAssocID="{26FA83FC-E642-47AA-8168-0957D46A4FE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9936045-4BF5-42BE-A9FF-F4DAA79E2C1B}" type="pres">
      <dgm:prSet presAssocID="{26FA83FC-E642-47AA-8168-0957D46A4FE4}" presName="descendantText" presStyleLbl="alignAcc1" presStyleIdx="1" presStyleCnt="2" custScaleY="12958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1093B0C-FC94-4805-8C4D-96F1A07B3DB0}" srcId="{26FA83FC-E642-47AA-8168-0957D46A4FE4}" destId="{86810E3C-2994-4F7F-B690-4CCA73A058BA}" srcOrd="0" destOrd="0" parTransId="{7FF5DF41-3EBD-4018-A6B0-922D287569FF}" sibTransId="{B35544E5-7338-4A39-9D8D-191D244012CA}"/>
    <dgm:cxn modelId="{7A3D52A7-B955-4E51-9D52-6E960D2C2889}" type="presOf" srcId="{661C2878-BD12-4857-9CA5-001CD0886EEC}" destId="{CC46A28F-65AD-4DB8-87E8-7C806E21EA4C}" srcOrd="0" destOrd="1" presId="urn:microsoft.com/office/officeart/2005/8/layout/chevron2"/>
    <dgm:cxn modelId="{DEF67334-6673-40E9-9DEB-6BBC4122B305}" srcId="{AEB58AE0-01A6-4851-A138-15E70C5CA572}" destId="{60459FD9-9071-4A96-9662-05D6853C625C}" srcOrd="0" destOrd="0" parTransId="{C6A3354F-3EE4-4702-89DE-676FF8EFB1EF}" sibTransId="{6625AFBC-49A6-4417-A90C-207146FDCB31}"/>
    <dgm:cxn modelId="{9CB88923-D3EC-497B-8A7D-D9EF44A393F2}" type="presOf" srcId="{60459FD9-9071-4A96-9662-05D6853C625C}" destId="{CC46A28F-65AD-4DB8-87E8-7C806E21EA4C}" srcOrd="0" destOrd="0" presId="urn:microsoft.com/office/officeart/2005/8/layout/chevron2"/>
    <dgm:cxn modelId="{3651042D-F7B8-47D7-8944-B0DE33376B71}" type="presOf" srcId="{C650D69D-2120-41D3-AD1D-80F7EA9D36D8}" destId="{970FC388-9171-4DB3-9450-97EE34C6D6A2}" srcOrd="0" destOrd="0" presId="urn:microsoft.com/office/officeart/2005/8/layout/chevron2"/>
    <dgm:cxn modelId="{D2E1C1CD-19FE-47FC-90B0-B03523BD6CD4}" type="presOf" srcId="{AEB58AE0-01A6-4851-A138-15E70C5CA572}" destId="{11D46C3E-F45C-4696-8DF3-B1878AB3031C}" srcOrd="0" destOrd="0" presId="urn:microsoft.com/office/officeart/2005/8/layout/chevron2"/>
    <dgm:cxn modelId="{A405C9D0-F33E-4300-B9BB-2AA95813E756}" type="presOf" srcId="{86810E3C-2994-4F7F-B690-4CCA73A058BA}" destId="{59936045-4BF5-42BE-A9FF-F4DAA79E2C1B}" srcOrd="0" destOrd="0" presId="urn:microsoft.com/office/officeart/2005/8/layout/chevron2"/>
    <dgm:cxn modelId="{E86611EF-F25E-469F-9770-B0BD60070A4C}" srcId="{C650D69D-2120-41D3-AD1D-80F7EA9D36D8}" destId="{26FA83FC-E642-47AA-8168-0957D46A4FE4}" srcOrd="1" destOrd="0" parTransId="{A5D2FE46-1C2D-4327-8D96-E8A5FCFD2622}" sibTransId="{05D4A560-3A2A-43F1-96F8-81F8B014A3F5}"/>
    <dgm:cxn modelId="{01BF161A-D31E-45A2-84D8-A141129B8F9B}" srcId="{AEB58AE0-01A6-4851-A138-15E70C5CA572}" destId="{661C2878-BD12-4857-9CA5-001CD0886EEC}" srcOrd="1" destOrd="0" parTransId="{743C17E4-D8E6-41E5-BA0E-C1A36B75D191}" sibTransId="{050E2FD4-23E3-46F7-A10C-E535C203DF33}"/>
    <dgm:cxn modelId="{CE45F490-48E8-471A-BECB-A21FF58029EA}" srcId="{C650D69D-2120-41D3-AD1D-80F7EA9D36D8}" destId="{AEB58AE0-01A6-4851-A138-15E70C5CA572}" srcOrd="0" destOrd="0" parTransId="{09F64283-9FBA-4D03-B733-05F45EBFB062}" sibTransId="{539AF1A9-CA37-4A3A-AF37-54ED86A8A429}"/>
    <dgm:cxn modelId="{301ED1AE-7AEC-46E7-B720-68CC793AB01A}" type="presOf" srcId="{26FA83FC-E642-47AA-8168-0957D46A4FE4}" destId="{0578C1D4-8E3E-46B4-B3BE-F54E024F8FDA}" srcOrd="0" destOrd="0" presId="urn:microsoft.com/office/officeart/2005/8/layout/chevron2"/>
    <dgm:cxn modelId="{0CCD161C-5C1D-4DE5-BF91-FBEE599B0B24}" type="presParOf" srcId="{970FC388-9171-4DB3-9450-97EE34C6D6A2}" destId="{EEA94986-3A3B-4856-A7BA-62017CC9B622}" srcOrd="0" destOrd="0" presId="urn:microsoft.com/office/officeart/2005/8/layout/chevron2"/>
    <dgm:cxn modelId="{DF427490-AD07-48EF-BFEF-5EEBB509ACA3}" type="presParOf" srcId="{EEA94986-3A3B-4856-A7BA-62017CC9B622}" destId="{11D46C3E-F45C-4696-8DF3-B1878AB3031C}" srcOrd="0" destOrd="0" presId="urn:microsoft.com/office/officeart/2005/8/layout/chevron2"/>
    <dgm:cxn modelId="{97C2B91E-F6E9-4C99-ADE0-87C4E905A032}" type="presParOf" srcId="{EEA94986-3A3B-4856-A7BA-62017CC9B622}" destId="{CC46A28F-65AD-4DB8-87E8-7C806E21EA4C}" srcOrd="1" destOrd="0" presId="urn:microsoft.com/office/officeart/2005/8/layout/chevron2"/>
    <dgm:cxn modelId="{87080EC6-6913-40A8-9932-7E956306E303}" type="presParOf" srcId="{970FC388-9171-4DB3-9450-97EE34C6D6A2}" destId="{CA55882B-1C78-4964-A879-8BC0CF5A726C}" srcOrd="1" destOrd="0" presId="urn:microsoft.com/office/officeart/2005/8/layout/chevron2"/>
    <dgm:cxn modelId="{E64F8345-092C-4F20-854F-4A60E4F34CFF}" type="presParOf" srcId="{970FC388-9171-4DB3-9450-97EE34C6D6A2}" destId="{3F1AA4B9-1E84-48D8-B83F-B961D58AFB95}" srcOrd="2" destOrd="0" presId="urn:microsoft.com/office/officeart/2005/8/layout/chevron2"/>
    <dgm:cxn modelId="{074EA48A-57AD-476F-A45D-64DBF5AC7196}" type="presParOf" srcId="{3F1AA4B9-1E84-48D8-B83F-B961D58AFB95}" destId="{0578C1D4-8E3E-46B4-B3BE-F54E024F8FDA}" srcOrd="0" destOrd="0" presId="urn:microsoft.com/office/officeart/2005/8/layout/chevron2"/>
    <dgm:cxn modelId="{D449E98B-0CCF-4046-8843-5A8F3FD9F5CF}" type="presParOf" srcId="{3F1AA4B9-1E84-48D8-B83F-B961D58AFB95}" destId="{59936045-4BF5-42BE-A9FF-F4DAA79E2C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89D9B30-815B-4FE3-8778-3D79EB73E11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DC1DDC5-DA65-4481-BAA1-FCE5976183C1}">
      <dgm:prSet phldrT="[Texto]"/>
      <dgm:spPr/>
      <dgm:t>
        <a:bodyPr/>
        <a:lstStyle/>
        <a:p>
          <a:r>
            <a:rPr lang="es-AR" dirty="0" smtClean="0"/>
            <a:t>Bioética anglo-sajona </a:t>
          </a:r>
          <a:endParaRPr lang="es-AR" dirty="0"/>
        </a:p>
      </dgm:t>
    </dgm:pt>
    <dgm:pt modelId="{F11AB78D-A1D2-4ECA-A8A8-E408E03A28B2}" type="parTrans" cxnId="{9CF7F61F-277D-490C-A26D-5EB1B71B477B}">
      <dgm:prSet/>
      <dgm:spPr/>
      <dgm:t>
        <a:bodyPr/>
        <a:lstStyle/>
        <a:p>
          <a:endParaRPr lang="es-AR"/>
        </a:p>
      </dgm:t>
    </dgm:pt>
    <dgm:pt modelId="{398E7F76-CEC8-4C5F-9973-6BF6280FDD2C}" type="sibTrans" cxnId="{9CF7F61F-277D-490C-A26D-5EB1B71B477B}">
      <dgm:prSet/>
      <dgm:spPr/>
      <dgm:t>
        <a:bodyPr/>
        <a:lstStyle/>
        <a:p>
          <a:endParaRPr lang="es-AR"/>
        </a:p>
      </dgm:t>
    </dgm:pt>
    <dgm:pt modelId="{E07A5A1D-60D8-4EA4-9282-863CC00E4DFE}">
      <dgm:prSet phldrT="[Texto]"/>
      <dgm:spPr/>
      <dgm:t>
        <a:bodyPr/>
        <a:lstStyle/>
        <a:p>
          <a:r>
            <a:rPr lang="es-AR" dirty="0" smtClean="0"/>
            <a:t>Bioética europea </a:t>
          </a:r>
          <a:endParaRPr lang="es-AR" dirty="0"/>
        </a:p>
      </dgm:t>
    </dgm:pt>
    <dgm:pt modelId="{92BB395B-2CB8-48C4-9CAA-C5E7EC58D696}" type="parTrans" cxnId="{B474EA2E-6D75-4EEA-BB0B-DC4AFFE98279}">
      <dgm:prSet/>
      <dgm:spPr/>
      <dgm:t>
        <a:bodyPr/>
        <a:lstStyle/>
        <a:p>
          <a:endParaRPr lang="es-AR"/>
        </a:p>
      </dgm:t>
    </dgm:pt>
    <dgm:pt modelId="{1D558753-5FA3-4433-A7DE-526E2D5A367D}" type="sibTrans" cxnId="{B474EA2E-6D75-4EEA-BB0B-DC4AFFE98279}">
      <dgm:prSet/>
      <dgm:spPr/>
      <dgm:t>
        <a:bodyPr/>
        <a:lstStyle/>
        <a:p>
          <a:endParaRPr lang="es-AR"/>
        </a:p>
      </dgm:t>
    </dgm:pt>
    <dgm:pt modelId="{9D936FF1-C631-4F90-AEF4-CE41E8B0079A}">
      <dgm:prSet phldrT="[Texto]"/>
      <dgm:spPr/>
      <dgm:t>
        <a:bodyPr/>
        <a:lstStyle/>
        <a:p>
          <a:r>
            <a:rPr lang="es-AR" dirty="0" smtClean="0"/>
            <a:t>Bioética latinoamericana</a:t>
          </a:r>
          <a:endParaRPr lang="es-AR" dirty="0"/>
        </a:p>
      </dgm:t>
    </dgm:pt>
    <dgm:pt modelId="{47BFE43B-2B10-4F24-9E66-268F2B0C30D9}" type="parTrans" cxnId="{8798C34F-E64D-40A8-BAD7-EBE7C66C5C09}">
      <dgm:prSet/>
      <dgm:spPr/>
      <dgm:t>
        <a:bodyPr/>
        <a:lstStyle/>
        <a:p>
          <a:endParaRPr lang="es-AR"/>
        </a:p>
      </dgm:t>
    </dgm:pt>
    <dgm:pt modelId="{D8BC9805-5248-471E-AC98-27B6FC0B3D76}" type="sibTrans" cxnId="{8798C34F-E64D-40A8-BAD7-EBE7C66C5C09}">
      <dgm:prSet/>
      <dgm:spPr/>
      <dgm:t>
        <a:bodyPr/>
        <a:lstStyle/>
        <a:p>
          <a:endParaRPr lang="es-AR"/>
        </a:p>
      </dgm:t>
    </dgm:pt>
    <dgm:pt modelId="{FB42F087-E40F-480A-A54F-A825A1981E9D}" type="pres">
      <dgm:prSet presAssocID="{589D9B30-815B-4FE3-8778-3D79EB73E11D}" presName="CompostProcess" presStyleCnt="0">
        <dgm:presLayoutVars>
          <dgm:dir/>
          <dgm:resizeHandles val="exact"/>
        </dgm:presLayoutVars>
      </dgm:prSet>
      <dgm:spPr/>
    </dgm:pt>
    <dgm:pt modelId="{04623F27-1258-4FE8-AF8A-EBA9DBE46F5B}" type="pres">
      <dgm:prSet presAssocID="{589D9B30-815B-4FE3-8778-3D79EB73E11D}" presName="arrow" presStyleLbl="bgShp" presStyleIdx="0" presStyleCnt="1"/>
      <dgm:spPr/>
    </dgm:pt>
    <dgm:pt modelId="{B1D7B127-1849-4AFE-A76A-637AAD40B014}" type="pres">
      <dgm:prSet presAssocID="{589D9B30-815B-4FE3-8778-3D79EB73E11D}" presName="linearProcess" presStyleCnt="0"/>
      <dgm:spPr/>
    </dgm:pt>
    <dgm:pt modelId="{0899F36F-9419-439D-9F15-82D9BE730DCA}" type="pres">
      <dgm:prSet presAssocID="{0DC1DDC5-DA65-4481-BAA1-FCE5976183C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91136FE-0723-4E67-B794-E3AB47B23ADF}" type="pres">
      <dgm:prSet presAssocID="{398E7F76-CEC8-4C5F-9973-6BF6280FDD2C}" presName="sibTrans" presStyleCnt="0"/>
      <dgm:spPr/>
    </dgm:pt>
    <dgm:pt modelId="{DC63E989-DDEB-4627-A8D0-67CD2DEBF42E}" type="pres">
      <dgm:prSet presAssocID="{E07A5A1D-60D8-4EA4-9282-863CC00E4DF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3F88A56-3DF2-4801-88C5-71D8DB4E48A4}" type="pres">
      <dgm:prSet presAssocID="{1D558753-5FA3-4433-A7DE-526E2D5A367D}" presName="sibTrans" presStyleCnt="0"/>
      <dgm:spPr/>
    </dgm:pt>
    <dgm:pt modelId="{93E41A8D-8FA2-4ACD-B4D2-47E3033E770F}" type="pres">
      <dgm:prSet presAssocID="{9D936FF1-C631-4F90-AEF4-CE41E8B0079A}" presName="textNode" presStyleLbl="node1" presStyleIdx="2" presStyleCnt="3" custScaleX="10645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B474EA2E-6D75-4EEA-BB0B-DC4AFFE98279}" srcId="{589D9B30-815B-4FE3-8778-3D79EB73E11D}" destId="{E07A5A1D-60D8-4EA4-9282-863CC00E4DFE}" srcOrd="1" destOrd="0" parTransId="{92BB395B-2CB8-48C4-9CAA-C5E7EC58D696}" sibTransId="{1D558753-5FA3-4433-A7DE-526E2D5A367D}"/>
    <dgm:cxn modelId="{9CF7F61F-277D-490C-A26D-5EB1B71B477B}" srcId="{589D9B30-815B-4FE3-8778-3D79EB73E11D}" destId="{0DC1DDC5-DA65-4481-BAA1-FCE5976183C1}" srcOrd="0" destOrd="0" parTransId="{F11AB78D-A1D2-4ECA-A8A8-E408E03A28B2}" sibTransId="{398E7F76-CEC8-4C5F-9973-6BF6280FDD2C}"/>
    <dgm:cxn modelId="{3ADE91C1-3D4D-4CA4-8E08-112C09F112ED}" type="presOf" srcId="{589D9B30-815B-4FE3-8778-3D79EB73E11D}" destId="{FB42F087-E40F-480A-A54F-A825A1981E9D}" srcOrd="0" destOrd="0" presId="urn:microsoft.com/office/officeart/2005/8/layout/hProcess9"/>
    <dgm:cxn modelId="{65A2E372-4D86-4478-95AC-E194397A5BDC}" type="presOf" srcId="{9D936FF1-C631-4F90-AEF4-CE41E8B0079A}" destId="{93E41A8D-8FA2-4ACD-B4D2-47E3033E770F}" srcOrd="0" destOrd="0" presId="urn:microsoft.com/office/officeart/2005/8/layout/hProcess9"/>
    <dgm:cxn modelId="{07360F90-BF16-4961-9BF7-5582A37DC6F9}" type="presOf" srcId="{E07A5A1D-60D8-4EA4-9282-863CC00E4DFE}" destId="{DC63E989-DDEB-4627-A8D0-67CD2DEBF42E}" srcOrd="0" destOrd="0" presId="urn:microsoft.com/office/officeart/2005/8/layout/hProcess9"/>
    <dgm:cxn modelId="{709A5C73-DD28-4FE5-8766-E2DCF8EFFC45}" type="presOf" srcId="{0DC1DDC5-DA65-4481-BAA1-FCE5976183C1}" destId="{0899F36F-9419-439D-9F15-82D9BE730DCA}" srcOrd="0" destOrd="0" presId="urn:microsoft.com/office/officeart/2005/8/layout/hProcess9"/>
    <dgm:cxn modelId="{8798C34F-E64D-40A8-BAD7-EBE7C66C5C09}" srcId="{589D9B30-815B-4FE3-8778-3D79EB73E11D}" destId="{9D936FF1-C631-4F90-AEF4-CE41E8B0079A}" srcOrd="2" destOrd="0" parTransId="{47BFE43B-2B10-4F24-9E66-268F2B0C30D9}" sibTransId="{D8BC9805-5248-471E-AC98-27B6FC0B3D76}"/>
    <dgm:cxn modelId="{BA1ED4D3-1E25-4092-AB6B-C0DEA03F55EF}" type="presParOf" srcId="{FB42F087-E40F-480A-A54F-A825A1981E9D}" destId="{04623F27-1258-4FE8-AF8A-EBA9DBE46F5B}" srcOrd="0" destOrd="0" presId="urn:microsoft.com/office/officeart/2005/8/layout/hProcess9"/>
    <dgm:cxn modelId="{022D2060-559C-4089-A1A8-37B3AAEC38E4}" type="presParOf" srcId="{FB42F087-E40F-480A-A54F-A825A1981E9D}" destId="{B1D7B127-1849-4AFE-A76A-637AAD40B014}" srcOrd="1" destOrd="0" presId="urn:microsoft.com/office/officeart/2005/8/layout/hProcess9"/>
    <dgm:cxn modelId="{6A8334B3-FF47-4602-A17D-6C2DF4E43BB3}" type="presParOf" srcId="{B1D7B127-1849-4AFE-A76A-637AAD40B014}" destId="{0899F36F-9419-439D-9F15-82D9BE730DCA}" srcOrd="0" destOrd="0" presId="urn:microsoft.com/office/officeart/2005/8/layout/hProcess9"/>
    <dgm:cxn modelId="{FE00CDB5-1EAB-4A73-A79E-1B0BD1E0DFC1}" type="presParOf" srcId="{B1D7B127-1849-4AFE-A76A-637AAD40B014}" destId="{091136FE-0723-4E67-B794-E3AB47B23ADF}" srcOrd="1" destOrd="0" presId="urn:microsoft.com/office/officeart/2005/8/layout/hProcess9"/>
    <dgm:cxn modelId="{9217CA53-4DF8-4D6D-B793-5A07212EF576}" type="presParOf" srcId="{B1D7B127-1849-4AFE-A76A-637AAD40B014}" destId="{DC63E989-DDEB-4627-A8D0-67CD2DEBF42E}" srcOrd="2" destOrd="0" presId="urn:microsoft.com/office/officeart/2005/8/layout/hProcess9"/>
    <dgm:cxn modelId="{F3A8195F-FB82-4649-ACAF-6A83F1D60989}" type="presParOf" srcId="{B1D7B127-1849-4AFE-A76A-637AAD40B014}" destId="{13F88A56-3DF2-4801-88C5-71D8DB4E48A4}" srcOrd="3" destOrd="0" presId="urn:microsoft.com/office/officeart/2005/8/layout/hProcess9"/>
    <dgm:cxn modelId="{E5A6013A-1378-4EC1-BFF9-BCE8292587DC}" type="presParOf" srcId="{B1D7B127-1849-4AFE-A76A-637AAD40B014}" destId="{93E41A8D-8FA2-4ACD-B4D2-47E3033E77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89D9B30-815B-4FE3-8778-3D79EB73E11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DC1DDC5-DA65-4481-BAA1-FCE5976183C1}">
      <dgm:prSet phldrT="[Texto]" custT="1"/>
      <dgm:spPr/>
      <dgm:t>
        <a:bodyPr/>
        <a:lstStyle/>
        <a:p>
          <a:r>
            <a:rPr lang="es-AR" sz="2400" u="sng" dirty="0" smtClean="0">
              <a:latin typeface="Calibri" pitchFamily="34" charset="0"/>
            </a:rPr>
            <a:t>Bioética anglosajona</a:t>
          </a:r>
        </a:p>
        <a:p>
          <a:endParaRPr lang="es-AR" sz="2400" dirty="0" smtClean="0">
            <a:latin typeface="Calibri" pitchFamily="34" charset="0"/>
          </a:endParaRPr>
        </a:p>
        <a:p>
          <a:r>
            <a:rPr lang="es-AR" sz="2400" dirty="0" smtClean="0">
              <a:latin typeface="Calibri" pitchFamily="34" charset="0"/>
            </a:rPr>
            <a:t>No maleficencia</a:t>
          </a:r>
        </a:p>
        <a:p>
          <a:r>
            <a:rPr lang="es-AR" sz="2400" dirty="0" smtClean="0">
              <a:latin typeface="Calibri" pitchFamily="34" charset="0"/>
            </a:rPr>
            <a:t>Beneficencia</a:t>
          </a:r>
        </a:p>
        <a:p>
          <a:r>
            <a:rPr lang="es-AR" sz="2400" dirty="0" smtClean="0">
              <a:latin typeface="Calibri" pitchFamily="34" charset="0"/>
            </a:rPr>
            <a:t>Autonomía</a:t>
          </a:r>
        </a:p>
        <a:p>
          <a:r>
            <a:rPr lang="es-AR" sz="2400" dirty="0" smtClean="0">
              <a:latin typeface="Calibri" pitchFamily="34" charset="0"/>
            </a:rPr>
            <a:t>Justicia</a:t>
          </a:r>
          <a:endParaRPr lang="es-AR" sz="2400" dirty="0">
            <a:latin typeface="Calibri" pitchFamily="34" charset="0"/>
          </a:endParaRPr>
        </a:p>
      </dgm:t>
    </dgm:pt>
    <dgm:pt modelId="{F11AB78D-A1D2-4ECA-A8A8-E408E03A28B2}" type="parTrans" cxnId="{9CF7F61F-277D-490C-A26D-5EB1B71B477B}">
      <dgm:prSet/>
      <dgm:spPr/>
      <dgm:t>
        <a:bodyPr/>
        <a:lstStyle/>
        <a:p>
          <a:endParaRPr lang="es-AR"/>
        </a:p>
      </dgm:t>
    </dgm:pt>
    <dgm:pt modelId="{398E7F76-CEC8-4C5F-9973-6BF6280FDD2C}" type="sibTrans" cxnId="{9CF7F61F-277D-490C-A26D-5EB1B71B477B}">
      <dgm:prSet/>
      <dgm:spPr/>
      <dgm:t>
        <a:bodyPr/>
        <a:lstStyle/>
        <a:p>
          <a:endParaRPr lang="es-AR"/>
        </a:p>
      </dgm:t>
    </dgm:pt>
    <dgm:pt modelId="{E07A5A1D-60D8-4EA4-9282-863CC00E4DFE}">
      <dgm:prSet phldrT="[Texto]" custT="1"/>
      <dgm:spPr/>
      <dgm:t>
        <a:bodyPr/>
        <a:lstStyle/>
        <a:p>
          <a:r>
            <a:rPr lang="es-AR" sz="2400" u="sng" dirty="0" smtClean="0">
              <a:latin typeface="Calibri" pitchFamily="34" charset="0"/>
            </a:rPr>
            <a:t>Bioética europea</a:t>
          </a:r>
        </a:p>
        <a:p>
          <a:endParaRPr lang="es-AR" sz="2400" dirty="0" smtClean="0"/>
        </a:p>
        <a:p>
          <a:endParaRPr lang="es-AR" sz="2400" dirty="0" smtClean="0">
            <a:latin typeface="Calibri" pitchFamily="34" charset="0"/>
          </a:endParaRPr>
        </a:p>
        <a:p>
          <a:r>
            <a:rPr lang="es-AR" sz="2400" dirty="0" smtClean="0">
              <a:latin typeface="Calibri" pitchFamily="34" charset="0"/>
            </a:rPr>
            <a:t>Dignidad</a:t>
          </a:r>
        </a:p>
        <a:p>
          <a:r>
            <a:rPr lang="es-AR" sz="2400" dirty="0" smtClean="0">
              <a:latin typeface="Calibri" pitchFamily="34" charset="0"/>
            </a:rPr>
            <a:t>Vulnerabilidad</a:t>
          </a:r>
        </a:p>
        <a:p>
          <a:r>
            <a:rPr lang="es-AR" sz="2400" dirty="0" smtClean="0">
              <a:latin typeface="Calibri" pitchFamily="34" charset="0"/>
            </a:rPr>
            <a:t>Autonomía</a:t>
          </a:r>
        </a:p>
        <a:p>
          <a:r>
            <a:rPr lang="es-AR" sz="2400" dirty="0" smtClean="0">
              <a:latin typeface="Calibri" pitchFamily="34" charset="0"/>
            </a:rPr>
            <a:t>Integridad</a:t>
          </a:r>
        </a:p>
        <a:p>
          <a:r>
            <a:rPr lang="es-AR" sz="2400" dirty="0" smtClean="0">
              <a:latin typeface="Calibri" pitchFamily="34" charset="0"/>
            </a:rPr>
            <a:t> </a:t>
          </a:r>
          <a:endParaRPr lang="es-AR" sz="2400" dirty="0">
            <a:latin typeface="Calibri" pitchFamily="34" charset="0"/>
          </a:endParaRPr>
        </a:p>
      </dgm:t>
    </dgm:pt>
    <dgm:pt modelId="{92BB395B-2CB8-48C4-9CAA-C5E7EC58D696}" type="parTrans" cxnId="{B474EA2E-6D75-4EEA-BB0B-DC4AFFE98279}">
      <dgm:prSet/>
      <dgm:spPr/>
      <dgm:t>
        <a:bodyPr/>
        <a:lstStyle/>
        <a:p>
          <a:endParaRPr lang="es-AR"/>
        </a:p>
      </dgm:t>
    </dgm:pt>
    <dgm:pt modelId="{1D558753-5FA3-4433-A7DE-526E2D5A367D}" type="sibTrans" cxnId="{B474EA2E-6D75-4EEA-BB0B-DC4AFFE98279}">
      <dgm:prSet/>
      <dgm:spPr/>
      <dgm:t>
        <a:bodyPr/>
        <a:lstStyle/>
        <a:p>
          <a:endParaRPr lang="es-AR"/>
        </a:p>
      </dgm:t>
    </dgm:pt>
    <dgm:pt modelId="{9D936FF1-C631-4F90-AEF4-CE41E8B0079A}">
      <dgm:prSet phldrT="[Texto]" custT="1"/>
      <dgm:spPr/>
      <dgm:t>
        <a:bodyPr/>
        <a:lstStyle/>
        <a:p>
          <a:endParaRPr lang="es-AR" sz="2400" u="sng" dirty="0" smtClean="0">
            <a:latin typeface="Calibri" pitchFamily="34" charset="0"/>
          </a:endParaRPr>
        </a:p>
        <a:p>
          <a:r>
            <a:rPr lang="es-AR" sz="2400" u="sng" dirty="0" smtClean="0">
              <a:latin typeface="Calibri" pitchFamily="34" charset="0"/>
            </a:rPr>
            <a:t>Bioética</a:t>
          </a:r>
        </a:p>
        <a:p>
          <a:r>
            <a:rPr lang="es-AR" sz="2400" u="sng" dirty="0" smtClean="0">
              <a:latin typeface="Calibri" pitchFamily="34" charset="0"/>
            </a:rPr>
            <a:t>latinoamericana</a:t>
          </a:r>
          <a:endParaRPr lang="es-AR" sz="2400" dirty="0" smtClean="0">
            <a:latin typeface="Calibri" pitchFamily="34" charset="0"/>
          </a:endParaRPr>
        </a:p>
        <a:p>
          <a:endParaRPr lang="es-AR" sz="2400" dirty="0" smtClean="0">
            <a:latin typeface="Calibri" pitchFamily="34" charset="0"/>
          </a:endParaRPr>
        </a:p>
        <a:p>
          <a:r>
            <a:rPr lang="es-AR" sz="2400" dirty="0" smtClean="0">
              <a:latin typeface="Calibri" pitchFamily="34" charset="0"/>
            </a:rPr>
            <a:t>De intervención</a:t>
          </a:r>
        </a:p>
        <a:p>
          <a:r>
            <a:rPr lang="es-AR" sz="2400" dirty="0" smtClean="0">
              <a:latin typeface="Calibri" pitchFamily="34" charset="0"/>
            </a:rPr>
            <a:t>Derechos Humanos</a:t>
          </a:r>
        </a:p>
        <a:p>
          <a:r>
            <a:rPr lang="es-AR" sz="2400" dirty="0" smtClean="0">
              <a:latin typeface="Calibri" pitchFamily="34" charset="0"/>
            </a:rPr>
            <a:t>Protección</a:t>
          </a:r>
        </a:p>
        <a:p>
          <a:r>
            <a:rPr lang="es-AR" sz="2400" dirty="0" smtClean="0">
              <a:latin typeface="Calibri" pitchFamily="34" charset="0"/>
            </a:rPr>
            <a:t>Narrativa</a:t>
          </a:r>
        </a:p>
        <a:p>
          <a:endParaRPr lang="es-AR" sz="2200" dirty="0"/>
        </a:p>
      </dgm:t>
    </dgm:pt>
    <dgm:pt modelId="{47BFE43B-2B10-4F24-9E66-268F2B0C30D9}" type="parTrans" cxnId="{8798C34F-E64D-40A8-BAD7-EBE7C66C5C09}">
      <dgm:prSet/>
      <dgm:spPr/>
      <dgm:t>
        <a:bodyPr/>
        <a:lstStyle/>
        <a:p>
          <a:endParaRPr lang="es-AR"/>
        </a:p>
      </dgm:t>
    </dgm:pt>
    <dgm:pt modelId="{D8BC9805-5248-471E-AC98-27B6FC0B3D76}" type="sibTrans" cxnId="{8798C34F-E64D-40A8-BAD7-EBE7C66C5C09}">
      <dgm:prSet/>
      <dgm:spPr/>
      <dgm:t>
        <a:bodyPr/>
        <a:lstStyle/>
        <a:p>
          <a:endParaRPr lang="es-AR"/>
        </a:p>
      </dgm:t>
    </dgm:pt>
    <dgm:pt modelId="{FB42F087-E40F-480A-A54F-A825A1981E9D}" type="pres">
      <dgm:prSet presAssocID="{589D9B30-815B-4FE3-8778-3D79EB73E11D}" presName="CompostProcess" presStyleCnt="0">
        <dgm:presLayoutVars>
          <dgm:dir/>
          <dgm:resizeHandles val="exact"/>
        </dgm:presLayoutVars>
      </dgm:prSet>
      <dgm:spPr/>
    </dgm:pt>
    <dgm:pt modelId="{04623F27-1258-4FE8-AF8A-EBA9DBE46F5B}" type="pres">
      <dgm:prSet presAssocID="{589D9B30-815B-4FE3-8778-3D79EB73E11D}" presName="arrow" presStyleLbl="bgShp" presStyleIdx="0" presStyleCnt="1" custLinFactNeighborX="-1404"/>
      <dgm:spPr/>
    </dgm:pt>
    <dgm:pt modelId="{B1D7B127-1849-4AFE-A76A-637AAD40B014}" type="pres">
      <dgm:prSet presAssocID="{589D9B30-815B-4FE3-8778-3D79EB73E11D}" presName="linearProcess" presStyleCnt="0"/>
      <dgm:spPr/>
    </dgm:pt>
    <dgm:pt modelId="{0899F36F-9419-439D-9F15-82D9BE730DCA}" type="pres">
      <dgm:prSet presAssocID="{0DC1DDC5-DA65-4481-BAA1-FCE5976183C1}" presName="textNode" presStyleLbl="node1" presStyleIdx="0" presStyleCnt="3" custScaleY="248524" custLinFactX="7360" custLinFactNeighborX="100000" custLinFactNeighborY="-738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91136FE-0723-4E67-B794-E3AB47B23ADF}" type="pres">
      <dgm:prSet presAssocID="{398E7F76-CEC8-4C5F-9973-6BF6280FDD2C}" presName="sibTrans" presStyleCnt="0"/>
      <dgm:spPr/>
    </dgm:pt>
    <dgm:pt modelId="{DC63E989-DDEB-4627-A8D0-67CD2DEBF42E}" type="pres">
      <dgm:prSet presAssocID="{E07A5A1D-60D8-4EA4-9282-863CC00E4DFE}" presName="textNode" presStyleLbl="node1" presStyleIdx="1" presStyleCnt="3" custScaleX="127925" custScaleY="250000" custLinFactNeighborX="7571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3F88A56-3DF2-4801-88C5-71D8DB4E48A4}" type="pres">
      <dgm:prSet presAssocID="{1D558753-5FA3-4433-A7DE-526E2D5A367D}" presName="sibTrans" presStyleCnt="0"/>
      <dgm:spPr/>
    </dgm:pt>
    <dgm:pt modelId="{93E41A8D-8FA2-4ACD-B4D2-47E3033E770F}" type="pres">
      <dgm:prSet presAssocID="{9D936FF1-C631-4F90-AEF4-CE41E8B0079A}" presName="textNode" presStyleLbl="node1" presStyleIdx="2" presStyleCnt="3" custScaleX="138594" custScaleY="248524" custLinFactNeighborX="27414" custLinFactNeighborY="272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DA4E2ABB-0184-48BB-9344-0310FD9708E3}" type="presOf" srcId="{0DC1DDC5-DA65-4481-BAA1-FCE5976183C1}" destId="{0899F36F-9419-439D-9F15-82D9BE730DCA}" srcOrd="0" destOrd="0" presId="urn:microsoft.com/office/officeart/2005/8/layout/hProcess9"/>
    <dgm:cxn modelId="{B474EA2E-6D75-4EEA-BB0B-DC4AFFE98279}" srcId="{589D9B30-815B-4FE3-8778-3D79EB73E11D}" destId="{E07A5A1D-60D8-4EA4-9282-863CC00E4DFE}" srcOrd="1" destOrd="0" parTransId="{92BB395B-2CB8-48C4-9CAA-C5E7EC58D696}" sibTransId="{1D558753-5FA3-4433-A7DE-526E2D5A367D}"/>
    <dgm:cxn modelId="{9CF7F61F-277D-490C-A26D-5EB1B71B477B}" srcId="{589D9B30-815B-4FE3-8778-3D79EB73E11D}" destId="{0DC1DDC5-DA65-4481-BAA1-FCE5976183C1}" srcOrd="0" destOrd="0" parTransId="{F11AB78D-A1D2-4ECA-A8A8-E408E03A28B2}" sibTransId="{398E7F76-CEC8-4C5F-9973-6BF6280FDD2C}"/>
    <dgm:cxn modelId="{AA4C7B44-2F2E-4E1B-9C62-5C1C99D5D73E}" type="presOf" srcId="{E07A5A1D-60D8-4EA4-9282-863CC00E4DFE}" destId="{DC63E989-DDEB-4627-A8D0-67CD2DEBF42E}" srcOrd="0" destOrd="0" presId="urn:microsoft.com/office/officeart/2005/8/layout/hProcess9"/>
    <dgm:cxn modelId="{D8DAC80C-37C2-40B8-9BAA-D3ABF0B4BDFF}" type="presOf" srcId="{9D936FF1-C631-4F90-AEF4-CE41E8B0079A}" destId="{93E41A8D-8FA2-4ACD-B4D2-47E3033E770F}" srcOrd="0" destOrd="0" presId="urn:microsoft.com/office/officeart/2005/8/layout/hProcess9"/>
    <dgm:cxn modelId="{8798C34F-E64D-40A8-BAD7-EBE7C66C5C09}" srcId="{589D9B30-815B-4FE3-8778-3D79EB73E11D}" destId="{9D936FF1-C631-4F90-AEF4-CE41E8B0079A}" srcOrd="2" destOrd="0" parTransId="{47BFE43B-2B10-4F24-9E66-268F2B0C30D9}" sibTransId="{D8BC9805-5248-471E-AC98-27B6FC0B3D76}"/>
    <dgm:cxn modelId="{774130C2-1287-4EEA-B572-D97F475E345E}" type="presOf" srcId="{589D9B30-815B-4FE3-8778-3D79EB73E11D}" destId="{FB42F087-E40F-480A-A54F-A825A1981E9D}" srcOrd="0" destOrd="0" presId="urn:microsoft.com/office/officeart/2005/8/layout/hProcess9"/>
    <dgm:cxn modelId="{1B59170E-AB28-4674-9035-7FBE25F87C2E}" type="presParOf" srcId="{FB42F087-E40F-480A-A54F-A825A1981E9D}" destId="{04623F27-1258-4FE8-AF8A-EBA9DBE46F5B}" srcOrd="0" destOrd="0" presId="urn:microsoft.com/office/officeart/2005/8/layout/hProcess9"/>
    <dgm:cxn modelId="{AC455D78-54B1-4E8A-94CA-8EDB59AF7AD2}" type="presParOf" srcId="{FB42F087-E40F-480A-A54F-A825A1981E9D}" destId="{B1D7B127-1849-4AFE-A76A-637AAD40B014}" srcOrd="1" destOrd="0" presId="urn:microsoft.com/office/officeart/2005/8/layout/hProcess9"/>
    <dgm:cxn modelId="{58FA8E3C-9EC4-4D0D-ACF7-9EAB58BF137F}" type="presParOf" srcId="{B1D7B127-1849-4AFE-A76A-637AAD40B014}" destId="{0899F36F-9419-439D-9F15-82D9BE730DCA}" srcOrd="0" destOrd="0" presId="urn:microsoft.com/office/officeart/2005/8/layout/hProcess9"/>
    <dgm:cxn modelId="{84366D7A-A79A-4272-9057-4A3BC82AEAA1}" type="presParOf" srcId="{B1D7B127-1849-4AFE-A76A-637AAD40B014}" destId="{091136FE-0723-4E67-B794-E3AB47B23ADF}" srcOrd="1" destOrd="0" presId="urn:microsoft.com/office/officeart/2005/8/layout/hProcess9"/>
    <dgm:cxn modelId="{3D111227-A437-4B77-9380-42800631321D}" type="presParOf" srcId="{B1D7B127-1849-4AFE-A76A-637AAD40B014}" destId="{DC63E989-DDEB-4627-A8D0-67CD2DEBF42E}" srcOrd="2" destOrd="0" presId="urn:microsoft.com/office/officeart/2005/8/layout/hProcess9"/>
    <dgm:cxn modelId="{5CB91D29-D5C5-4B34-91F6-B505ADBEFF2C}" type="presParOf" srcId="{B1D7B127-1849-4AFE-A76A-637AAD40B014}" destId="{13F88A56-3DF2-4801-88C5-71D8DB4E48A4}" srcOrd="3" destOrd="0" presId="urn:microsoft.com/office/officeart/2005/8/layout/hProcess9"/>
    <dgm:cxn modelId="{4093FAF3-B826-4162-AA31-DC42AFAACC68}" type="presParOf" srcId="{B1D7B127-1849-4AFE-A76A-637AAD40B014}" destId="{93E41A8D-8FA2-4ACD-B4D2-47E3033E77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1AF7424-CE51-49A4-AAF1-FD6AB6D1867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E1504F5B-7156-44E9-AD25-4BCB6EEDC3F1}">
      <dgm:prSet custT="1"/>
      <dgm:spPr>
        <a:solidFill>
          <a:schemeClr val="bg2"/>
        </a:solidFill>
        <a:ln>
          <a:solidFill>
            <a:schemeClr val="bg2"/>
          </a:solidFill>
        </a:ln>
      </dgm:spPr>
      <dgm:t>
        <a:bodyPr/>
        <a:lstStyle/>
        <a:p>
          <a:pPr rtl="0"/>
          <a:r>
            <a:rPr lang="es-MX" sz="2000" b="1" dirty="0" smtClean="0">
              <a:latin typeface="Calibri" pitchFamily="34" charset="0"/>
            </a:rPr>
            <a:t>Deontología</a:t>
          </a:r>
          <a:endParaRPr lang="es-AR" sz="2000" dirty="0">
            <a:latin typeface="Calibri" pitchFamily="34" charset="0"/>
          </a:endParaRPr>
        </a:p>
      </dgm:t>
    </dgm:pt>
    <dgm:pt modelId="{5BDF10CB-91D7-4881-87AE-3B84F42919AF}" type="parTrans" cxnId="{35DC795A-7B04-467C-BEAA-BF1A174402E7}">
      <dgm:prSet/>
      <dgm:spPr/>
      <dgm:t>
        <a:bodyPr/>
        <a:lstStyle/>
        <a:p>
          <a:endParaRPr lang="es-AR"/>
        </a:p>
      </dgm:t>
    </dgm:pt>
    <dgm:pt modelId="{E79A4C38-FA82-4E11-AD99-A44571DD3262}" type="sibTrans" cxnId="{35DC795A-7B04-467C-BEAA-BF1A174402E7}">
      <dgm:prSet/>
      <dgm:spPr/>
      <dgm:t>
        <a:bodyPr/>
        <a:lstStyle/>
        <a:p>
          <a:endParaRPr lang="es-AR"/>
        </a:p>
      </dgm:t>
    </dgm:pt>
    <dgm:pt modelId="{926BD902-02BA-4045-9B9D-D6FC4AD47102}">
      <dgm:prSet custT="1"/>
      <dgm:spPr>
        <a:solidFill>
          <a:schemeClr val="bg2"/>
        </a:solidFill>
        <a:ln>
          <a:solidFill>
            <a:schemeClr val="bg2"/>
          </a:solidFill>
        </a:ln>
      </dgm:spPr>
      <dgm:t>
        <a:bodyPr/>
        <a:lstStyle/>
        <a:p>
          <a:pPr rtl="0"/>
          <a:r>
            <a:rPr lang="es-MX" sz="2000" b="1" dirty="0" err="1" smtClean="0">
              <a:latin typeface="Calibri" pitchFamily="34" charset="0"/>
            </a:rPr>
            <a:t>Consecuencialismo</a:t>
          </a:r>
          <a:r>
            <a:rPr lang="es-MX" sz="2000" b="1" dirty="0" smtClean="0">
              <a:latin typeface="Calibri" pitchFamily="34" charset="0"/>
            </a:rPr>
            <a:t> – utilitarismo</a:t>
          </a:r>
          <a:endParaRPr lang="es-AR" sz="2000" dirty="0">
            <a:latin typeface="Calibri" pitchFamily="34" charset="0"/>
          </a:endParaRPr>
        </a:p>
      </dgm:t>
    </dgm:pt>
    <dgm:pt modelId="{C01F3117-122A-45F0-88DD-DE97AF947547}" type="parTrans" cxnId="{6EE6D7C5-AC77-468E-92EA-002D56C5B4F7}">
      <dgm:prSet/>
      <dgm:spPr/>
      <dgm:t>
        <a:bodyPr/>
        <a:lstStyle/>
        <a:p>
          <a:endParaRPr lang="es-AR"/>
        </a:p>
      </dgm:t>
    </dgm:pt>
    <dgm:pt modelId="{6021763B-3719-410F-8A62-D0C7727160DB}" type="sibTrans" cxnId="{6EE6D7C5-AC77-468E-92EA-002D56C5B4F7}">
      <dgm:prSet/>
      <dgm:spPr/>
      <dgm:t>
        <a:bodyPr/>
        <a:lstStyle/>
        <a:p>
          <a:endParaRPr lang="es-AR"/>
        </a:p>
      </dgm:t>
    </dgm:pt>
    <dgm:pt modelId="{2B161B24-E765-4717-BB5E-37ADA3D3AE50}">
      <dgm:prSet custT="1"/>
      <dgm:spPr>
        <a:solidFill>
          <a:schemeClr val="bg2"/>
        </a:solidFill>
        <a:ln>
          <a:solidFill>
            <a:schemeClr val="bg2"/>
          </a:solidFill>
        </a:ln>
      </dgm:spPr>
      <dgm:t>
        <a:bodyPr/>
        <a:lstStyle/>
        <a:p>
          <a:pPr rtl="0"/>
          <a:r>
            <a:rPr lang="es-MX" sz="2000" b="1" dirty="0" smtClean="0">
              <a:latin typeface="Calibri" pitchFamily="34" charset="0"/>
            </a:rPr>
            <a:t>Teoría de los principios</a:t>
          </a:r>
          <a:endParaRPr lang="es-AR" sz="2000" dirty="0">
            <a:latin typeface="Calibri" pitchFamily="34" charset="0"/>
          </a:endParaRPr>
        </a:p>
      </dgm:t>
    </dgm:pt>
    <dgm:pt modelId="{449497C4-614C-4B96-BF1E-1D96745B7542}" type="parTrans" cxnId="{CE0CA268-4008-4972-BF98-6692D6493539}">
      <dgm:prSet/>
      <dgm:spPr/>
      <dgm:t>
        <a:bodyPr/>
        <a:lstStyle/>
        <a:p>
          <a:endParaRPr lang="es-AR"/>
        </a:p>
      </dgm:t>
    </dgm:pt>
    <dgm:pt modelId="{98B1A690-37D7-4433-927F-F3F7868C5267}" type="sibTrans" cxnId="{CE0CA268-4008-4972-BF98-6692D6493539}">
      <dgm:prSet/>
      <dgm:spPr/>
      <dgm:t>
        <a:bodyPr/>
        <a:lstStyle/>
        <a:p>
          <a:endParaRPr lang="es-AR"/>
        </a:p>
      </dgm:t>
    </dgm:pt>
    <dgm:pt modelId="{F8615A16-BFC6-4401-ADAD-642F31E63430}">
      <dgm:prSet custT="1"/>
      <dgm:spPr>
        <a:solidFill>
          <a:schemeClr val="bg2"/>
        </a:solidFill>
        <a:ln>
          <a:solidFill>
            <a:schemeClr val="bg2"/>
          </a:solidFill>
        </a:ln>
      </dgm:spPr>
      <dgm:t>
        <a:bodyPr/>
        <a:lstStyle/>
        <a:p>
          <a:pPr rtl="0"/>
          <a:endParaRPr lang="es-MX" sz="2000" b="1" dirty="0">
            <a:latin typeface="Calibri" pitchFamily="34" charset="0"/>
          </a:endParaRPr>
        </a:p>
      </dgm:t>
    </dgm:pt>
    <dgm:pt modelId="{66E92057-8D98-48B5-A0BB-70FA07EFFED1}" type="parTrans" cxnId="{079A7CEA-49C6-44BB-9075-6983F435E8EB}">
      <dgm:prSet/>
      <dgm:spPr/>
      <dgm:t>
        <a:bodyPr/>
        <a:lstStyle/>
        <a:p>
          <a:endParaRPr lang="es-AR"/>
        </a:p>
      </dgm:t>
    </dgm:pt>
    <dgm:pt modelId="{074FF3AD-B644-4345-945A-79EDCE3013EB}" type="sibTrans" cxnId="{079A7CEA-49C6-44BB-9075-6983F435E8EB}">
      <dgm:prSet/>
      <dgm:spPr/>
      <dgm:t>
        <a:bodyPr/>
        <a:lstStyle/>
        <a:p>
          <a:endParaRPr lang="es-AR"/>
        </a:p>
      </dgm:t>
    </dgm:pt>
    <dgm:pt modelId="{351C1960-452C-45FF-9BB0-3785539D1B1E}">
      <dgm:prSet custT="1"/>
      <dgm:spPr>
        <a:solidFill>
          <a:schemeClr val="bg2"/>
        </a:solidFill>
        <a:ln>
          <a:solidFill>
            <a:schemeClr val="bg2"/>
          </a:solidFill>
        </a:ln>
      </dgm:spPr>
      <dgm:t>
        <a:bodyPr/>
        <a:lstStyle/>
        <a:p>
          <a:pPr rtl="0"/>
          <a:r>
            <a:rPr lang="es-MX" sz="2000" b="1" dirty="0" smtClean="0">
              <a:latin typeface="Calibri" pitchFamily="34" charset="0"/>
            </a:rPr>
            <a:t>La casuística</a:t>
          </a:r>
          <a:endParaRPr lang="es-AR" sz="2000" dirty="0">
            <a:latin typeface="Calibri" pitchFamily="34" charset="0"/>
          </a:endParaRPr>
        </a:p>
      </dgm:t>
    </dgm:pt>
    <dgm:pt modelId="{11804313-FBCB-4B67-B399-4CEE0CE5B84D}" type="parTrans" cxnId="{3B1D69F8-6722-4666-887B-4FE897AC7363}">
      <dgm:prSet/>
      <dgm:spPr/>
      <dgm:t>
        <a:bodyPr/>
        <a:lstStyle/>
        <a:p>
          <a:endParaRPr lang="es-AR"/>
        </a:p>
      </dgm:t>
    </dgm:pt>
    <dgm:pt modelId="{7260B8B5-CD3E-477F-A0EF-9DBEC2EC7475}" type="sibTrans" cxnId="{3B1D69F8-6722-4666-887B-4FE897AC7363}">
      <dgm:prSet/>
      <dgm:spPr/>
      <dgm:t>
        <a:bodyPr/>
        <a:lstStyle/>
        <a:p>
          <a:endParaRPr lang="es-AR"/>
        </a:p>
      </dgm:t>
    </dgm:pt>
    <dgm:pt modelId="{459218E1-C084-4A8A-9260-F9E87721D296}">
      <dgm:prSet custT="1"/>
      <dgm:spPr>
        <a:solidFill>
          <a:schemeClr val="bg2"/>
        </a:solidFill>
        <a:ln>
          <a:solidFill>
            <a:schemeClr val="bg2"/>
          </a:solidFill>
        </a:ln>
      </dgm:spPr>
      <dgm:t>
        <a:bodyPr/>
        <a:lstStyle/>
        <a:p>
          <a:pPr rtl="0"/>
          <a:r>
            <a:rPr lang="es-MX" sz="2000" b="1" dirty="0" smtClean="0">
              <a:latin typeface="Calibri" pitchFamily="34" charset="0"/>
            </a:rPr>
            <a:t>Ética de la virtud – Aristóteles</a:t>
          </a:r>
          <a:endParaRPr lang="es-AR" sz="2000" dirty="0">
            <a:latin typeface="Calibri" pitchFamily="34" charset="0"/>
          </a:endParaRPr>
        </a:p>
      </dgm:t>
    </dgm:pt>
    <dgm:pt modelId="{BDA95609-E4C5-4621-8F2C-33ABADC41D47}" type="parTrans" cxnId="{F1584F4B-1FFF-4673-BB2D-117255230DEE}">
      <dgm:prSet/>
      <dgm:spPr/>
      <dgm:t>
        <a:bodyPr/>
        <a:lstStyle/>
        <a:p>
          <a:endParaRPr lang="es-AR"/>
        </a:p>
      </dgm:t>
    </dgm:pt>
    <dgm:pt modelId="{1D4BBA28-27FC-45DE-92D4-DD58B2FE9F5A}" type="sibTrans" cxnId="{F1584F4B-1FFF-4673-BB2D-117255230DEE}">
      <dgm:prSet/>
      <dgm:spPr/>
      <dgm:t>
        <a:bodyPr/>
        <a:lstStyle/>
        <a:p>
          <a:endParaRPr lang="es-AR"/>
        </a:p>
      </dgm:t>
    </dgm:pt>
    <dgm:pt modelId="{6BE8AC69-5B6C-4B90-B2A6-0366222248EF}">
      <dgm:prSet custT="1"/>
      <dgm:spPr>
        <a:solidFill>
          <a:schemeClr val="bg2"/>
        </a:solidFill>
        <a:ln>
          <a:solidFill>
            <a:schemeClr val="bg2"/>
          </a:solidFill>
        </a:ln>
      </dgm:spPr>
      <dgm:t>
        <a:bodyPr/>
        <a:lstStyle/>
        <a:p>
          <a:pPr rtl="0"/>
          <a:r>
            <a:rPr lang="es-MX" sz="2000" b="1" dirty="0" smtClean="0">
              <a:latin typeface="Calibri" pitchFamily="34" charset="0"/>
            </a:rPr>
            <a:t>Ética del cuidado</a:t>
          </a:r>
          <a:endParaRPr lang="es-AR" sz="2000" dirty="0">
            <a:latin typeface="Calibri" pitchFamily="34" charset="0"/>
          </a:endParaRPr>
        </a:p>
      </dgm:t>
    </dgm:pt>
    <dgm:pt modelId="{078E15E6-DD14-4A81-9F17-FB461C9495FF}" type="parTrans" cxnId="{FCA87805-5A98-40EB-ABD5-1A007B6947E6}">
      <dgm:prSet/>
      <dgm:spPr/>
      <dgm:t>
        <a:bodyPr/>
        <a:lstStyle/>
        <a:p>
          <a:endParaRPr lang="es-AR"/>
        </a:p>
      </dgm:t>
    </dgm:pt>
    <dgm:pt modelId="{325D2032-FF5F-47B0-A5E9-D9D3E55A8CB4}" type="sibTrans" cxnId="{FCA87805-5A98-40EB-ABD5-1A007B6947E6}">
      <dgm:prSet/>
      <dgm:spPr/>
      <dgm:t>
        <a:bodyPr/>
        <a:lstStyle/>
        <a:p>
          <a:endParaRPr lang="es-AR"/>
        </a:p>
      </dgm:t>
    </dgm:pt>
    <dgm:pt modelId="{CE2BF913-AE15-4AB1-B777-C631228E2999}">
      <dgm:prSet/>
      <dgm:spPr/>
      <dgm:t>
        <a:bodyPr/>
        <a:lstStyle/>
        <a:p>
          <a:endParaRPr lang="es-AR" dirty="0"/>
        </a:p>
      </dgm:t>
    </dgm:pt>
    <dgm:pt modelId="{2C9F369D-E14D-4873-8F03-1BCAB2041C3B}" type="parTrans" cxnId="{19A3595C-FA79-40A0-B1BE-5FE0341DE147}">
      <dgm:prSet/>
      <dgm:spPr/>
      <dgm:t>
        <a:bodyPr/>
        <a:lstStyle/>
        <a:p>
          <a:endParaRPr lang="es-AR"/>
        </a:p>
      </dgm:t>
    </dgm:pt>
    <dgm:pt modelId="{0D1262DB-DE4A-4C16-9CAB-4FB818BFA896}" type="sibTrans" cxnId="{19A3595C-FA79-40A0-B1BE-5FE0341DE147}">
      <dgm:prSet/>
      <dgm:spPr/>
      <dgm:t>
        <a:bodyPr/>
        <a:lstStyle/>
        <a:p>
          <a:endParaRPr lang="es-AR"/>
        </a:p>
      </dgm:t>
    </dgm:pt>
    <dgm:pt modelId="{F95E0AA7-6862-4AB4-9456-6B8244BDEF54}">
      <dgm:prSet/>
      <dgm:spPr/>
      <dgm:t>
        <a:bodyPr/>
        <a:lstStyle/>
        <a:p>
          <a:pPr rtl="0"/>
          <a:endParaRPr lang="es-ES" b="1" dirty="0"/>
        </a:p>
      </dgm:t>
    </dgm:pt>
    <dgm:pt modelId="{920DB367-140C-45F7-A07E-2D95F6575433}" type="parTrans" cxnId="{7178A398-0F0B-46C3-B97D-8B6DA928E111}">
      <dgm:prSet/>
      <dgm:spPr/>
      <dgm:t>
        <a:bodyPr/>
        <a:lstStyle/>
        <a:p>
          <a:endParaRPr lang="es-AR"/>
        </a:p>
      </dgm:t>
    </dgm:pt>
    <dgm:pt modelId="{64281856-A853-44EA-9AD4-8531A6CCDBAE}" type="sibTrans" cxnId="{7178A398-0F0B-46C3-B97D-8B6DA928E111}">
      <dgm:prSet/>
      <dgm:spPr/>
      <dgm:t>
        <a:bodyPr/>
        <a:lstStyle/>
        <a:p>
          <a:endParaRPr lang="es-AR"/>
        </a:p>
      </dgm:t>
    </dgm:pt>
    <dgm:pt modelId="{4E2EC44C-914E-47E6-9F7F-67EA44FEDD47}" type="pres">
      <dgm:prSet presAssocID="{61AF7424-CE51-49A4-AAF1-FD6AB6D18673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9B56ADAF-BA8C-455B-AE9E-987824C1DECD}" type="pres">
      <dgm:prSet presAssocID="{E1504F5B-7156-44E9-AD25-4BCB6EEDC3F1}" presName="circ1" presStyleLbl="vennNode1" presStyleIdx="0" presStyleCnt="7"/>
      <dgm:spPr/>
    </dgm:pt>
    <dgm:pt modelId="{E7C22FB6-74CE-4941-82CB-52157A761EDD}" type="pres">
      <dgm:prSet presAssocID="{E1504F5B-7156-44E9-AD25-4BCB6EEDC3F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EFB8F5D-8C4A-4684-82A9-73ED84972561}" type="pres">
      <dgm:prSet presAssocID="{926BD902-02BA-4045-9B9D-D6FC4AD47102}" presName="circ2" presStyleLbl="vennNode1" presStyleIdx="1" presStyleCnt="7"/>
      <dgm:spPr/>
    </dgm:pt>
    <dgm:pt modelId="{9E78C578-B5BE-4D09-ABB7-650F08457D14}" type="pres">
      <dgm:prSet presAssocID="{926BD902-02BA-4045-9B9D-D6FC4AD47102}" presName="circ2Tx" presStyleLbl="revTx" presStyleIdx="0" presStyleCnt="0" custScaleX="1690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4D2CF58-0E37-41ED-8B0A-D5009879A4A5}" type="pres">
      <dgm:prSet presAssocID="{2B161B24-E765-4717-BB5E-37ADA3D3AE50}" presName="circ3" presStyleLbl="vennNode1" presStyleIdx="2" presStyleCnt="7"/>
      <dgm:spPr/>
    </dgm:pt>
    <dgm:pt modelId="{DCCB3037-2AF1-4229-80B7-FC9E8E10FC6E}" type="pres">
      <dgm:prSet presAssocID="{2B161B24-E765-4717-BB5E-37ADA3D3AE5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DF6F8E2-7B74-4E5E-9AD5-AFB2CC00139C}" type="pres">
      <dgm:prSet presAssocID="{F8615A16-BFC6-4401-ADAD-642F31E63430}" presName="circ4" presStyleLbl="vennNode1" presStyleIdx="3" presStyleCnt="7"/>
      <dgm:spPr/>
    </dgm:pt>
    <dgm:pt modelId="{0CB41F7F-3A42-493B-999A-20D894D2F897}" type="pres">
      <dgm:prSet presAssocID="{F8615A16-BFC6-4401-ADAD-642F31E63430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132200D-7093-4E63-88B2-653E01F12510}" type="pres">
      <dgm:prSet presAssocID="{351C1960-452C-45FF-9BB0-3785539D1B1E}" presName="circ5" presStyleLbl="vennNode1" presStyleIdx="4" presStyleCnt="7"/>
      <dgm:spPr/>
    </dgm:pt>
    <dgm:pt modelId="{C6EC8261-DA08-4FFF-B540-C1B16DD4AD54}" type="pres">
      <dgm:prSet presAssocID="{351C1960-452C-45FF-9BB0-3785539D1B1E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7B7283F-7EBB-4942-99F1-CBBE5490E89C}" type="pres">
      <dgm:prSet presAssocID="{459218E1-C084-4A8A-9260-F9E87721D296}" presName="circ6" presStyleLbl="vennNode1" presStyleIdx="5" presStyleCnt="7"/>
      <dgm:spPr/>
    </dgm:pt>
    <dgm:pt modelId="{AE099B25-BC86-49E3-B589-87838CE5E31E}" type="pres">
      <dgm:prSet presAssocID="{459218E1-C084-4A8A-9260-F9E87721D296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373FEC9-3557-46EE-83D4-6D97CE0DEDC1}" type="pres">
      <dgm:prSet presAssocID="{6BE8AC69-5B6C-4B90-B2A6-0366222248EF}" presName="circ7" presStyleLbl="vennNode1" presStyleIdx="6" presStyleCnt="7"/>
      <dgm:spPr/>
    </dgm:pt>
    <dgm:pt modelId="{36BCC38F-ABE2-4017-95D9-3AF32A12571A}" type="pres">
      <dgm:prSet presAssocID="{6BE8AC69-5B6C-4B90-B2A6-0366222248EF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3D76A1D-6BCB-439E-80ED-A028702E20D6}" type="presOf" srcId="{926BD902-02BA-4045-9B9D-D6FC4AD47102}" destId="{9E78C578-B5BE-4D09-ABB7-650F08457D14}" srcOrd="0" destOrd="0" presId="urn:microsoft.com/office/officeart/2005/8/layout/venn1"/>
    <dgm:cxn modelId="{BF099A7F-78FA-43FA-AD34-B37DC92F9C94}" type="presOf" srcId="{F8615A16-BFC6-4401-ADAD-642F31E63430}" destId="{0CB41F7F-3A42-493B-999A-20D894D2F897}" srcOrd="0" destOrd="0" presId="urn:microsoft.com/office/officeart/2005/8/layout/venn1"/>
    <dgm:cxn modelId="{6EE6D7C5-AC77-468E-92EA-002D56C5B4F7}" srcId="{61AF7424-CE51-49A4-AAF1-FD6AB6D18673}" destId="{926BD902-02BA-4045-9B9D-D6FC4AD47102}" srcOrd="1" destOrd="0" parTransId="{C01F3117-122A-45F0-88DD-DE97AF947547}" sibTransId="{6021763B-3719-410F-8A62-D0C7727160DB}"/>
    <dgm:cxn modelId="{224D395B-9B36-4433-B5BA-0624605F9A80}" type="presOf" srcId="{61AF7424-CE51-49A4-AAF1-FD6AB6D18673}" destId="{4E2EC44C-914E-47E6-9F7F-67EA44FEDD47}" srcOrd="0" destOrd="0" presId="urn:microsoft.com/office/officeart/2005/8/layout/venn1"/>
    <dgm:cxn modelId="{5861775D-7711-42F0-8178-1BCEADBDF48B}" type="presOf" srcId="{6BE8AC69-5B6C-4B90-B2A6-0366222248EF}" destId="{36BCC38F-ABE2-4017-95D9-3AF32A12571A}" srcOrd="0" destOrd="0" presId="urn:microsoft.com/office/officeart/2005/8/layout/venn1"/>
    <dgm:cxn modelId="{4093C9EA-5E61-4A85-B2BF-7706BD1FB639}" type="presOf" srcId="{459218E1-C084-4A8A-9260-F9E87721D296}" destId="{AE099B25-BC86-49E3-B589-87838CE5E31E}" srcOrd="0" destOrd="0" presId="urn:microsoft.com/office/officeart/2005/8/layout/venn1"/>
    <dgm:cxn modelId="{7178A398-0F0B-46C3-B97D-8B6DA928E111}" srcId="{61AF7424-CE51-49A4-AAF1-FD6AB6D18673}" destId="{F95E0AA7-6862-4AB4-9456-6B8244BDEF54}" srcOrd="8" destOrd="0" parTransId="{920DB367-140C-45F7-A07E-2D95F6575433}" sibTransId="{64281856-A853-44EA-9AD4-8531A6CCDBAE}"/>
    <dgm:cxn modelId="{19A3595C-FA79-40A0-B1BE-5FE0341DE147}" srcId="{61AF7424-CE51-49A4-AAF1-FD6AB6D18673}" destId="{CE2BF913-AE15-4AB1-B777-C631228E2999}" srcOrd="7" destOrd="0" parTransId="{2C9F369D-E14D-4873-8F03-1BCAB2041C3B}" sibTransId="{0D1262DB-DE4A-4C16-9CAB-4FB818BFA896}"/>
    <dgm:cxn modelId="{079A7CEA-49C6-44BB-9075-6983F435E8EB}" srcId="{61AF7424-CE51-49A4-AAF1-FD6AB6D18673}" destId="{F8615A16-BFC6-4401-ADAD-642F31E63430}" srcOrd="3" destOrd="0" parTransId="{66E92057-8D98-48B5-A0BB-70FA07EFFED1}" sibTransId="{074FF3AD-B644-4345-945A-79EDCE3013EB}"/>
    <dgm:cxn modelId="{508A06F9-CAD7-441B-97C9-6F63343C56D4}" type="presOf" srcId="{2B161B24-E765-4717-BB5E-37ADA3D3AE50}" destId="{DCCB3037-2AF1-4229-80B7-FC9E8E10FC6E}" srcOrd="0" destOrd="0" presId="urn:microsoft.com/office/officeart/2005/8/layout/venn1"/>
    <dgm:cxn modelId="{3B1D69F8-6722-4666-887B-4FE897AC7363}" srcId="{61AF7424-CE51-49A4-AAF1-FD6AB6D18673}" destId="{351C1960-452C-45FF-9BB0-3785539D1B1E}" srcOrd="4" destOrd="0" parTransId="{11804313-FBCB-4B67-B399-4CEE0CE5B84D}" sibTransId="{7260B8B5-CD3E-477F-A0EF-9DBEC2EC7475}"/>
    <dgm:cxn modelId="{FCA87805-5A98-40EB-ABD5-1A007B6947E6}" srcId="{61AF7424-CE51-49A4-AAF1-FD6AB6D18673}" destId="{6BE8AC69-5B6C-4B90-B2A6-0366222248EF}" srcOrd="6" destOrd="0" parTransId="{078E15E6-DD14-4A81-9F17-FB461C9495FF}" sibTransId="{325D2032-FF5F-47B0-A5E9-D9D3E55A8CB4}"/>
    <dgm:cxn modelId="{CE0CA268-4008-4972-BF98-6692D6493539}" srcId="{61AF7424-CE51-49A4-AAF1-FD6AB6D18673}" destId="{2B161B24-E765-4717-BB5E-37ADA3D3AE50}" srcOrd="2" destOrd="0" parTransId="{449497C4-614C-4B96-BF1E-1D96745B7542}" sibTransId="{98B1A690-37D7-4433-927F-F3F7868C5267}"/>
    <dgm:cxn modelId="{F1584F4B-1FFF-4673-BB2D-117255230DEE}" srcId="{61AF7424-CE51-49A4-AAF1-FD6AB6D18673}" destId="{459218E1-C084-4A8A-9260-F9E87721D296}" srcOrd="5" destOrd="0" parTransId="{BDA95609-E4C5-4621-8F2C-33ABADC41D47}" sibTransId="{1D4BBA28-27FC-45DE-92D4-DD58B2FE9F5A}"/>
    <dgm:cxn modelId="{725FD879-7F97-4208-8171-AC5EAB744CCF}" type="presOf" srcId="{351C1960-452C-45FF-9BB0-3785539D1B1E}" destId="{C6EC8261-DA08-4FFF-B540-C1B16DD4AD54}" srcOrd="0" destOrd="0" presId="urn:microsoft.com/office/officeart/2005/8/layout/venn1"/>
    <dgm:cxn modelId="{921290F0-7D88-4453-A1F4-C8759128F4A6}" type="presOf" srcId="{E1504F5B-7156-44E9-AD25-4BCB6EEDC3F1}" destId="{E7C22FB6-74CE-4941-82CB-52157A761EDD}" srcOrd="0" destOrd="0" presId="urn:microsoft.com/office/officeart/2005/8/layout/venn1"/>
    <dgm:cxn modelId="{35DC795A-7B04-467C-BEAA-BF1A174402E7}" srcId="{61AF7424-CE51-49A4-AAF1-FD6AB6D18673}" destId="{E1504F5B-7156-44E9-AD25-4BCB6EEDC3F1}" srcOrd="0" destOrd="0" parTransId="{5BDF10CB-91D7-4881-87AE-3B84F42919AF}" sibTransId="{E79A4C38-FA82-4E11-AD99-A44571DD3262}"/>
    <dgm:cxn modelId="{5942CFEF-9B69-4051-8121-BA5A51D34FA1}" type="presParOf" srcId="{4E2EC44C-914E-47E6-9F7F-67EA44FEDD47}" destId="{9B56ADAF-BA8C-455B-AE9E-987824C1DECD}" srcOrd="0" destOrd="0" presId="urn:microsoft.com/office/officeart/2005/8/layout/venn1"/>
    <dgm:cxn modelId="{B7A4000C-7552-41D1-98D5-2588CAECCDA6}" type="presParOf" srcId="{4E2EC44C-914E-47E6-9F7F-67EA44FEDD47}" destId="{E7C22FB6-74CE-4941-82CB-52157A761EDD}" srcOrd="1" destOrd="0" presId="urn:microsoft.com/office/officeart/2005/8/layout/venn1"/>
    <dgm:cxn modelId="{74739A10-20AA-4D51-B60A-DBC437584D15}" type="presParOf" srcId="{4E2EC44C-914E-47E6-9F7F-67EA44FEDD47}" destId="{EEFB8F5D-8C4A-4684-82A9-73ED84972561}" srcOrd="2" destOrd="0" presId="urn:microsoft.com/office/officeart/2005/8/layout/venn1"/>
    <dgm:cxn modelId="{8B8BB33D-AC06-4FD7-8031-9EF3E88CF329}" type="presParOf" srcId="{4E2EC44C-914E-47E6-9F7F-67EA44FEDD47}" destId="{9E78C578-B5BE-4D09-ABB7-650F08457D14}" srcOrd="3" destOrd="0" presId="urn:microsoft.com/office/officeart/2005/8/layout/venn1"/>
    <dgm:cxn modelId="{F0E57A44-F42A-4CAF-94DC-BE4D72E76425}" type="presParOf" srcId="{4E2EC44C-914E-47E6-9F7F-67EA44FEDD47}" destId="{14D2CF58-0E37-41ED-8B0A-D5009879A4A5}" srcOrd="4" destOrd="0" presId="urn:microsoft.com/office/officeart/2005/8/layout/venn1"/>
    <dgm:cxn modelId="{35FC4325-5411-4EA1-900B-398CECCC8665}" type="presParOf" srcId="{4E2EC44C-914E-47E6-9F7F-67EA44FEDD47}" destId="{DCCB3037-2AF1-4229-80B7-FC9E8E10FC6E}" srcOrd="5" destOrd="0" presId="urn:microsoft.com/office/officeart/2005/8/layout/venn1"/>
    <dgm:cxn modelId="{7A04CECF-557C-4B2F-A365-C15861AC9B47}" type="presParOf" srcId="{4E2EC44C-914E-47E6-9F7F-67EA44FEDD47}" destId="{FDF6F8E2-7B74-4E5E-9AD5-AFB2CC00139C}" srcOrd="6" destOrd="0" presId="urn:microsoft.com/office/officeart/2005/8/layout/venn1"/>
    <dgm:cxn modelId="{CC9A6967-FCDF-4379-B1C2-8D2139DC9EFE}" type="presParOf" srcId="{4E2EC44C-914E-47E6-9F7F-67EA44FEDD47}" destId="{0CB41F7F-3A42-493B-999A-20D894D2F897}" srcOrd="7" destOrd="0" presId="urn:microsoft.com/office/officeart/2005/8/layout/venn1"/>
    <dgm:cxn modelId="{6E5A8309-5B4B-49EA-B8EF-8F0F10041DD0}" type="presParOf" srcId="{4E2EC44C-914E-47E6-9F7F-67EA44FEDD47}" destId="{8132200D-7093-4E63-88B2-653E01F12510}" srcOrd="8" destOrd="0" presId="urn:microsoft.com/office/officeart/2005/8/layout/venn1"/>
    <dgm:cxn modelId="{E37F6C1C-694F-49C1-93B9-78A61909186E}" type="presParOf" srcId="{4E2EC44C-914E-47E6-9F7F-67EA44FEDD47}" destId="{C6EC8261-DA08-4FFF-B540-C1B16DD4AD54}" srcOrd="9" destOrd="0" presId="urn:microsoft.com/office/officeart/2005/8/layout/venn1"/>
    <dgm:cxn modelId="{D990DA2E-5131-4FA4-8DD1-EF5041B202D7}" type="presParOf" srcId="{4E2EC44C-914E-47E6-9F7F-67EA44FEDD47}" destId="{37B7283F-7EBB-4942-99F1-CBBE5490E89C}" srcOrd="10" destOrd="0" presId="urn:microsoft.com/office/officeart/2005/8/layout/venn1"/>
    <dgm:cxn modelId="{6FCAD588-D73A-48CD-9812-A8B96474947B}" type="presParOf" srcId="{4E2EC44C-914E-47E6-9F7F-67EA44FEDD47}" destId="{AE099B25-BC86-49E3-B589-87838CE5E31E}" srcOrd="11" destOrd="0" presId="urn:microsoft.com/office/officeart/2005/8/layout/venn1"/>
    <dgm:cxn modelId="{7D22CAD1-9395-44ED-B0E6-A9D63426724A}" type="presParOf" srcId="{4E2EC44C-914E-47E6-9F7F-67EA44FEDD47}" destId="{2373FEC9-3557-46EE-83D4-6D97CE0DEDC1}" srcOrd="12" destOrd="0" presId="urn:microsoft.com/office/officeart/2005/8/layout/venn1"/>
    <dgm:cxn modelId="{15393A1E-F25A-45EA-8395-F71EC614B424}" type="presParOf" srcId="{4E2EC44C-914E-47E6-9F7F-67EA44FEDD47}" destId="{36BCC38F-ABE2-4017-95D9-3AF32A12571A}" srcOrd="13" destOrd="0" presId="urn:microsoft.com/office/officeart/2005/8/layout/venn1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AAF1646-06F9-496C-9ABD-267C5C272EA4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8EE54C72-504A-4ACF-92B3-D909502A0D01}">
      <dgm:prSet/>
      <dgm:spPr/>
      <dgm:t>
        <a:bodyPr/>
        <a:lstStyle/>
        <a:p>
          <a:pPr rtl="0"/>
          <a:endParaRPr lang="es-AR" b="1" dirty="0"/>
        </a:p>
      </dgm:t>
    </dgm:pt>
    <dgm:pt modelId="{2B4C5941-274C-4180-93A3-18EBB4D5C27E}" type="parTrans" cxnId="{0C33FB1D-52B4-47C7-B853-BD6E15047D00}">
      <dgm:prSet/>
      <dgm:spPr/>
      <dgm:t>
        <a:bodyPr/>
        <a:lstStyle/>
        <a:p>
          <a:endParaRPr lang="es-AR"/>
        </a:p>
      </dgm:t>
    </dgm:pt>
    <dgm:pt modelId="{E2A88F22-BA5E-4758-95F7-4D6832BF7973}" type="sibTrans" cxnId="{0C33FB1D-52B4-47C7-B853-BD6E15047D00}">
      <dgm:prSet/>
      <dgm:spPr/>
      <dgm:t>
        <a:bodyPr/>
        <a:lstStyle/>
        <a:p>
          <a:endParaRPr lang="es-AR"/>
        </a:p>
      </dgm:t>
    </dgm:pt>
    <dgm:pt modelId="{65504BBD-0E51-44E6-AE3E-DDD164FB6889}">
      <dgm:prSet custT="1"/>
      <dgm:spPr/>
      <dgm:t>
        <a:bodyPr/>
        <a:lstStyle/>
        <a:p>
          <a:pPr rtl="0"/>
          <a:r>
            <a:rPr lang="es-AR" sz="4800" b="1" dirty="0" smtClean="0">
              <a:latin typeface="Cambria" pitchFamily="18" charset="0"/>
            </a:rPr>
            <a:t>Gracias</a:t>
          </a:r>
          <a:endParaRPr lang="es-AR" sz="4800" b="1" dirty="0">
            <a:latin typeface="Cambria" pitchFamily="18" charset="0"/>
          </a:endParaRPr>
        </a:p>
      </dgm:t>
    </dgm:pt>
    <dgm:pt modelId="{1456B4A8-F55A-4DD0-8AD5-A397CA8185A6}" type="parTrans" cxnId="{5DE316AE-E997-4751-83FE-99C7BF8E7863}">
      <dgm:prSet/>
      <dgm:spPr/>
      <dgm:t>
        <a:bodyPr/>
        <a:lstStyle/>
        <a:p>
          <a:endParaRPr lang="es-AR"/>
        </a:p>
      </dgm:t>
    </dgm:pt>
    <dgm:pt modelId="{3C9DB692-E7DF-4120-BA27-CAB9CABF9181}" type="sibTrans" cxnId="{5DE316AE-E997-4751-83FE-99C7BF8E7863}">
      <dgm:prSet/>
      <dgm:spPr/>
      <dgm:t>
        <a:bodyPr/>
        <a:lstStyle/>
        <a:p>
          <a:endParaRPr lang="es-AR"/>
        </a:p>
      </dgm:t>
    </dgm:pt>
    <dgm:pt modelId="{AFACCC83-73EF-4A4A-A49B-70432822324D}" type="pres">
      <dgm:prSet presAssocID="{CAAF1646-06F9-496C-9ABD-267C5C272EA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780DFE28-8C7D-4F3B-BBC7-40A082940832}" type="pres">
      <dgm:prSet presAssocID="{CAAF1646-06F9-496C-9ABD-267C5C272EA4}" presName="comp1" presStyleCnt="0"/>
      <dgm:spPr/>
    </dgm:pt>
    <dgm:pt modelId="{64FFFD17-ACC9-4E99-8BC0-A734105F83E8}" type="pres">
      <dgm:prSet presAssocID="{CAAF1646-06F9-496C-9ABD-267C5C272EA4}" presName="circle1" presStyleLbl="node1" presStyleIdx="0" presStyleCnt="2" custLinFactNeighborX="8065"/>
      <dgm:spPr/>
      <dgm:t>
        <a:bodyPr/>
        <a:lstStyle/>
        <a:p>
          <a:endParaRPr lang="es-AR"/>
        </a:p>
      </dgm:t>
    </dgm:pt>
    <dgm:pt modelId="{0A0D3E9B-D756-449E-9834-743D67E1A2E6}" type="pres">
      <dgm:prSet presAssocID="{CAAF1646-06F9-496C-9ABD-267C5C272EA4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C1FF592-0E70-4CA5-A682-D5F126EFE08C}" type="pres">
      <dgm:prSet presAssocID="{CAAF1646-06F9-496C-9ABD-267C5C272EA4}" presName="comp2" presStyleCnt="0"/>
      <dgm:spPr/>
    </dgm:pt>
    <dgm:pt modelId="{991EB567-B5AA-4B32-9386-A64E5C552E1A}" type="pres">
      <dgm:prSet presAssocID="{CAAF1646-06F9-496C-9ABD-267C5C272EA4}" presName="circle2" presStyleLbl="node1" presStyleIdx="1" presStyleCnt="2" custAng="0" custScaleX="491558" custScaleY="133333" custLinFactNeighborX="-4301" custLinFactNeighborY="-8334"/>
      <dgm:spPr/>
      <dgm:t>
        <a:bodyPr/>
        <a:lstStyle/>
        <a:p>
          <a:endParaRPr lang="es-AR"/>
        </a:p>
      </dgm:t>
    </dgm:pt>
    <dgm:pt modelId="{EE58A73E-B384-433C-AEE6-685CD217FA65}" type="pres">
      <dgm:prSet presAssocID="{CAAF1646-06F9-496C-9ABD-267C5C272EA4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DEB502C0-BD8E-474B-B504-9F194F1A8A3A}" type="presOf" srcId="{8EE54C72-504A-4ACF-92B3-D909502A0D01}" destId="{64FFFD17-ACC9-4E99-8BC0-A734105F83E8}" srcOrd="0" destOrd="0" presId="urn:microsoft.com/office/officeart/2005/8/layout/venn2"/>
    <dgm:cxn modelId="{11434A78-D9AD-46F2-90D0-8FFD15614C4D}" type="presOf" srcId="{65504BBD-0E51-44E6-AE3E-DDD164FB6889}" destId="{EE58A73E-B384-433C-AEE6-685CD217FA65}" srcOrd="1" destOrd="0" presId="urn:microsoft.com/office/officeart/2005/8/layout/venn2"/>
    <dgm:cxn modelId="{0C33FB1D-52B4-47C7-B853-BD6E15047D00}" srcId="{CAAF1646-06F9-496C-9ABD-267C5C272EA4}" destId="{8EE54C72-504A-4ACF-92B3-D909502A0D01}" srcOrd="0" destOrd="0" parTransId="{2B4C5941-274C-4180-93A3-18EBB4D5C27E}" sibTransId="{E2A88F22-BA5E-4758-95F7-4D6832BF7973}"/>
    <dgm:cxn modelId="{C4A1967D-401A-4112-8C0C-1201829009D6}" type="presOf" srcId="{CAAF1646-06F9-496C-9ABD-267C5C272EA4}" destId="{AFACCC83-73EF-4A4A-A49B-70432822324D}" srcOrd="0" destOrd="0" presId="urn:microsoft.com/office/officeart/2005/8/layout/venn2"/>
    <dgm:cxn modelId="{5DE316AE-E997-4751-83FE-99C7BF8E7863}" srcId="{CAAF1646-06F9-496C-9ABD-267C5C272EA4}" destId="{65504BBD-0E51-44E6-AE3E-DDD164FB6889}" srcOrd="1" destOrd="0" parTransId="{1456B4A8-F55A-4DD0-8AD5-A397CA8185A6}" sibTransId="{3C9DB692-E7DF-4120-BA27-CAB9CABF9181}"/>
    <dgm:cxn modelId="{CE6C7E48-295F-4432-8551-98571D1F4F29}" type="presOf" srcId="{65504BBD-0E51-44E6-AE3E-DDD164FB6889}" destId="{991EB567-B5AA-4B32-9386-A64E5C552E1A}" srcOrd="0" destOrd="0" presId="urn:microsoft.com/office/officeart/2005/8/layout/venn2"/>
    <dgm:cxn modelId="{6FBE9CE3-D5A6-4451-8E77-ED4E18CF8BC0}" type="presOf" srcId="{8EE54C72-504A-4ACF-92B3-D909502A0D01}" destId="{0A0D3E9B-D756-449E-9834-743D67E1A2E6}" srcOrd="1" destOrd="0" presId="urn:microsoft.com/office/officeart/2005/8/layout/venn2"/>
    <dgm:cxn modelId="{8B212CDE-BAFC-4B78-9839-93568E81D206}" type="presParOf" srcId="{AFACCC83-73EF-4A4A-A49B-70432822324D}" destId="{780DFE28-8C7D-4F3B-BBC7-40A082940832}" srcOrd="0" destOrd="0" presId="urn:microsoft.com/office/officeart/2005/8/layout/venn2"/>
    <dgm:cxn modelId="{7C39F84E-2CD7-4822-803D-B143AF3E114C}" type="presParOf" srcId="{780DFE28-8C7D-4F3B-BBC7-40A082940832}" destId="{64FFFD17-ACC9-4E99-8BC0-A734105F83E8}" srcOrd="0" destOrd="0" presId="urn:microsoft.com/office/officeart/2005/8/layout/venn2"/>
    <dgm:cxn modelId="{C9B32CF4-7F6A-459E-9BCF-2AF1EA04F4C4}" type="presParOf" srcId="{780DFE28-8C7D-4F3B-BBC7-40A082940832}" destId="{0A0D3E9B-D756-449E-9834-743D67E1A2E6}" srcOrd="1" destOrd="0" presId="urn:microsoft.com/office/officeart/2005/8/layout/venn2"/>
    <dgm:cxn modelId="{C1C9ABC3-2E5B-4B79-B966-6778865B0D16}" type="presParOf" srcId="{AFACCC83-73EF-4A4A-A49B-70432822324D}" destId="{1C1FF592-0E70-4CA5-A682-D5F126EFE08C}" srcOrd="1" destOrd="0" presId="urn:microsoft.com/office/officeart/2005/8/layout/venn2"/>
    <dgm:cxn modelId="{42F4FC44-A60E-4C24-9FA9-B62104C9AF09}" type="presParOf" srcId="{1C1FF592-0E70-4CA5-A682-D5F126EFE08C}" destId="{991EB567-B5AA-4B32-9386-A64E5C552E1A}" srcOrd="0" destOrd="0" presId="urn:microsoft.com/office/officeart/2005/8/layout/venn2"/>
    <dgm:cxn modelId="{30F8C60E-D09A-418E-89AE-EE9A097D37EE}" type="presParOf" srcId="{1C1FF592-0E70-4CA5-A682-D5F126EFE08C}" destId="{EE58A73E-B384-433C-AEE6-685CD217FA65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12EF7E3-D0E5-4022-802E-766E36274F4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827DF182-ABA2-49C7-80E5-1DD9BA2972A3}">
      <dgm:prSet custT="1"/>
      <dgm:spPr/>
      <dgm:t>
        <a:bodyPr/>
        <a:lstStyle/>
        <a:p>
          <a:pPr algn="ctr" rtl="0"/>
          <a:r>
            <a:rPr lang="es-AR" sz="1800" b="1" dirty="0" smtClean="0">
              <a:latin typeface="Century Gothic" pitchFamily="34" charset="0"/>
            </a:rPr>
            <a:t>Velar por el respeto de los derechos de los pacientes.</a:t>
          </a:r>
          <a:endParaRPr lang="es-AR" sz="1800" dirty="0">
            <a:latin typeface="Century Gothic" pitchFamily="34" charset="0"/>
          </a:endParaRPr>
        </a:p>
      </dgm:t>
    </dgm:pt>
    <dgm:pt modelId="{9B176790-9C9D-4D74-85AE-E5C23F8E11C4}" type="parTrans" cxnId="{CEBA87EC-5152-44C6-A7F6-EE9C65CAA4C4}">
      <dgm:prSet/>
      <dgm:spPr/>
      <dgm:t>
        <a:bodyPr/>
        <a:lstStyle/>
        <a:p>
          <a:endParaRPr lang="es-AR"/>
        </a:p>
      </dgm:t>
    </dgm:pt>
    <dgm:pt modelId="{9A761079-2E85-4121-B0E0-447A0BDF15D0}" type="sibTrans" cxnId="{CEBA87EC-5152-44C6-A7F6-EE9C65CAA4C4}">
      <dgm:prSet/>
      <dgm:spPr/>
      <dgm:t>
        <a:bodyPr/>
        <a:lstStyle/>
        <a:p>
          <a:endParaRPr lang="es-AR"/>
        </a:p>
      </dgm:t>
    </dgm:pt>
    <dgm:pt modelId="{C6D8014E-6983-4FCD-83DF-33D2E5229E42}">
      <dgm:prSet custT="1"/>
      <dgm:spPr/>
      <dgm:t>
        <a:bodyPr/>
        <a:lstStyle/>
        <a:p>
          <a:pPr algn="ctr" rtl="0"/>
          <a:r>
            <a:rPr lang="es-AR" sz="1800" b="1" dirty="0" smtClean="0">
              <a:latin typeface="Century Gothic" pitchFamily="34" charset="0"/>
            </a:rPr>
            <a:t>Proteger los intereses de la sociedad y de la salud pública.</a:t>
          </a:r>
          <a:endParaRPr lang="es-AR" sz="1800" dirty="0">
            <a:latin typeface="Century Gothic" pitchFamily="34" charset="0"/>
          </a:endParaRPr>
        </a:p>
      </dgm:t>
    </dgm:pt>
    <dgm:pt modelId="{3A897C7D-E002-4EF9-BACF-2CD4B5BA4B7E}" type="parTrans" cxnId="{142EC5CD-906A-4C4F-B540-F733F536C3B6}">
      <dgm:prSet/>
      <dgm:spPr/>
      <dgm:t>
        <a:bodyPr/>
        <a:lstStyle/>
        <a:p>
          <a:endParaRPr lang="es-AR"/>
        </a:p>
      </dgm:t>
    </dgm:pt>
    <dgm:pt modelId="{CCD2AB71-0B39-4924-B7CE-59B5983F0984}" type="sibTrans" cxnId="{142EC5CD-906A-4C4F-B540-F733F536C3B6}">
      <dgm:prSet/>
      <dgm:spPr/>
      <dgm:t>
        <a:bodyPr/>
        <a:lstStyle/>
        <a:p>
          <a:endParaRPr lang="es-AR"/>
        </a:p>
      </dgm:t>
    </dgm:pt>
    <dgm:pt modelId="{FE61EB58-8953-425F-A612-61A4634F7E99}">
      <dgm:prSet custT="1"/>
      <dgm:spPr/>
      <dgm:t>
        <a:bodyPr/>
        <a:lstStyle/>
        <a:p>
          <a:pPr algn="ctr" rtl="0"/>
          <a:r>
            <a:rPr lang="es-AR" sz="1800" b="1" dirty="0" smtClean="0">
              <a:latin typeface="Century Gothic" pitchFamily="34" charset="0"/>
            </a:rPr>
            <a:t>Velar por la relación médico – paciente.</a:t>
          </a:r>
          <a:endParaRPr lang="es-AR" sz="1800" b="1" dirty="0">
            <a:latin typeface="Century Gothic" pitchFamily="34" charset="0"/>
          </a:endParaRPr>
        </a:p>
      </dgm:t>
    </dgm:pt>
    <dgm:pt modelId="{5630E31F-8A1B-47DE-941E-B49C2D29B7F2}" type="parTrans" cxnId="{1ECA05F2-F0B7-44E5-8E97-260A92F07A1E}">
      <dgm:prSet/>
      <dgm:spPr/>
      <dgm:t>
        <a:bodyPr/>
        <a:lstStyle/>
        <a:p>
          <a:endParaRPr lang="es-AR"/>
        </a:p>
      </dgm:t>
    </dgm:pt>
    <dgm:pt modelId="{8520A35E-E7B0-4B15-A781-87544BE1779D}" type="sibTrans" cxnId="{1ECA05F2-F0B7-44E5-8E97-260A92F07A1E}">
      <dgm:prSet/>
      <dgm:spPr/>
      <dgm:t>
        <a:bodyPr/>
        <a:lstStyle/>
        <a:p>
          <a:endParaRPr lang="es-AR"/>
        </a:p>
      </dgm:t>
    </dgm:pt>
    <dgm:pt modelId="{376746AD-4C87-4EEC-8111-93C85CCB58B3}">
      <dgm:prSet custT="1"/>
      <dgm:spPr/>
      <dgm:t>
        <a:bodyPr/>
        <a:lstStyle/>
        <a:p>
          <a:pPr algn="ctr" rtl="0"/>
          <a:r>
            <a:rPr lang="es-AR" sz="1800" b="1" dirty="0" smtClean="0">
              <a:latin typeface="Century Gothic" pitchFamily="34" charset="0"/>
            </a:rPr>
            <a:t>Proteger los intereses de la sociedad y de la salud pública.</a:t>
          </a:r>
          <a:endParaRPr lang="es-AR" sz="1800" dirty="0">
            <a:latin typeface="Century Gothic" pitchFamily="34" charset="0"/>
          </a:endParaRPr>
        </a:p>
      </dgm:t>
    </dgm:pt>
    <dgm:pt modelId="{89D360CC-7DDF-4620-8288-0D7A1CC30A47}" type="parTrans" cxnId="{653976AC-7B0E-4179-BA4A-06EC488F99EB}">
      <dgm:prSet/>
      <dgm:spPr/>
      <dgm:t>
        <a:bodyPr/>
        <a:lstStyle/>
        <a:p>
          <a:endParaRPr lang="es-AR"/>
        </a:p>
      </dgm:t>
    </dgm:pt>
    <dgm:pt modelId="{9309C28B-7DBA-4332-A367-A735762FEE5E}" type="sibTrans" cxnId="{653976AC-7B0E-4179-BA4A-06EC488F99EB}">
      <dgm:prSet/>
      <dgm:spPr/>
      <dgm:t>
        <a:bodyPr/>
        <a:lstStyle/>
        <a:p>
          <a:endParaRPr lang="es-AR"/>
        </a:p>
      </dgm:t>
    </dgm:pt>
    <dgm:pt modelId="{04687A82-7EE0-48F6-B600-4109BF318C2F}">
      <dgm:prSet custT="1"/>
      <dgm:spPr/>
      <dgm:t>
        <a:bodyPr/>
        <a:lstStyle/>
        <a:p>
          <a:pPr algn="ctr" rtl="0"/>
          <a:r>
            <a:rPr lang="es-AR" sz="1800" b="1" dirty="0" smtClean="0">
              <a:latin typeface="Century Gothic" pitchFamily="34" charset="0"/>
            </a:rPr>
            <a:t>velar por el cumplimiento de los principios éticos.</a:t>
          </a:r>
          <a:endParaRPr lang="es-AR" sz="1800" dirty="0">
            <a:latin typeface="Century Gothic" pitchFamily="34" charset="0"/>
          </a:endParaRPr>
        </a:p>
      </dgm:t>
    </dgm:pt>
    <dgm:pt modelId="{73308DB6-EA10-4FBC-9DD1-41A9C9AE9F6A}" type="parTrans" cxnId="{959776FA-6684-400E-A3F4-DB6BF336E76E}">
      <dgm:prSet/>
      <dgm:spPr/>
      <dgm:t>
        <a:bodyPr/>
        <a:lstStyle/>
        <a:p>
          <a:endParaRPr lang="es-AR"/>
        </a:p>
      </dgm:t>
    </dgm:pt>
    <dgm:pt modelId="{CF179B3E-A7CB-4A86-8EF1-23B88B1B80CA}" type="sibTrans" cxnId="{959776FA-6684-400E-A3F4-DB6BF336E76E}">
      <dgm:prSet/>
      <dgm:spPr/>
      <dgm:t>
        <a:bodyPr/>
        <a:lstStyle/>
        <a:p>
          <a:endParaRPr lang="es-AR"/>
        </a:p>
      </dgm:t>
    </dgm:pt>
    <dgm:pt modelId="{35EAC733-CE5C-4DA3-B158-9526DCFA70D5}" type="pres">
      <dgm:prSet presAssocID="{112EF7E3-D0E5-4022-802E-766E36274F4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s-AR"/>
        </a:p>
      </dgm:t>
    </dgm:pt>
    <dgm:pt modelId="{5B37525D-6FB5-4729-BBF5-DAAF94ADF9AA}" type="pres">
      <dgm:prSet presAssocID="{112EF7E3-D0E5-4022-802E-766E36274F46}" presName="pyramid" presStyleLbl="node1" presStyleIdx="0" presStyleCnt="1" custLinFactNeighborX="-5405" custLinFactNeighborY="-3943"/>
      <dgm:spPr/>
    </dgm:pt>
    <dgm:pt modelId="{1565DA46-A62B-4746-BEC6-19DC9CB26A2A}" type="pres">
      <dgm:prSet presAssocID="{112EF7E3-D0E5-4022-802E-766E36274F46}" presName="theList" presStyleCnt="0"/>
      <dgm:spPr/>
    </dgm:pt>
    <dgm:pt modelId="{7260AA47-91FC-4D3D-99CD-A17BDFC77822}" type="pres">
      <dgm:prSet presAssocID="{376746AD-4C87-4EEC-8111-93C85CCB58B3}" presName="aNode" presStyleLbl="fgAcc1" presStyleIdx="0" presStyleCnt="4" custScaleX="173209" custScaleY="509670" custLinFactY="-71131" custLinFactNeighborX="18475" custLinFactNeighborY="-10000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1A106A1-0DF0-4552-A0A3-9972D19C0E0C}" type="pres">
      <dgm:prSet presAssocID="{376746AD-4C87-4EEC-8111-93C85CCB58B3}" presName="aSpace" presStyleCnt="0"/>
      <dgm:spPr/>
    </dgm:pt>
    <dgm:pt modelId="{7436289F-C5FF-4093-87E2-B0E49D62C00E}" type="pres">
      <dgm:prSet presAssocID="{04687A82-7EE0-48F6-B600-4109BF318C2F}" presName="aNode" presStyleLbl="fgAcc1" presStyleIdx="1" presStyleCnt="4" custScaleX="220136" custScaleY="241290" custLinFactY="-49895" custLinFactNeighborX="3269" custLinFactNeighborY="-10000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96E2A14-E110-4393-8B57-18A15A46FB02}" type="pres">
      <dgm:prSet presAssocID="{04687A82-7EE0-48F6-B600-4109BF318C2F}" presName="aSpace" presStyleCnt="0"/>
      <dgm:spPr/>
    </dgm:pt>
    <dgm:pt modelId="{A7A26CAD-F681-4B4E-A6A8-58996C11727A}" type="pres">
      <dgm:prSet presAssocID="{827DF182-ABA2-49C7-80E5-1DD9BA2972A3}" presName="aNode" presStyleLbl="fgAcc1" presStyleIdx="2" presStyleCnt="4" custScaleX="221484" custScaleY="345856" custLinFactY="-13868" custLinFactNeighborX="18475" custLinFactNeighborY="-10000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CFFF20D-0A10-4272-B4F5-48E76469F222}" type="pres">
      <dgm:prSet presAssocID="{827DF182-ABA2-49C7-80E5-1DD9BA2972A3}" presName="aSpace" presStyleCnt="0"/>
      <dgm:spPr/>
    </dgm:pt>
    <dgm:pt modelId="{25BE8FF8-99AD-49B8-B1DA-851F28F54224}" type="pres">
      <dgm:prSet presAssocID="{FE61EB58-8953-425F-A612-61A4634F7E99}" presName="aNode" presStyleLbl="fgAcc1" presStyleIdx="3" presStyleCnt="4" custScaleX="324927" custScaleY="386161" custLinFactY="1274" custLinFactNeighborX="-7346" custLinFactNeighborY="10000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1D4F985-6420-4932-AC54-3F633B63410D}" type="pres">
      <dgm:prSet presAssocID="{FE61EB58-8953-425F-A612-61A4634F7E99}" presName="aSpace" presStyleCnt="0"/>
      <dgm:spPr/>
    </dgm:pt>
  </dgm:ptLst>
  <dgm:cxnLst>
    <dgm:cxn modelId="{142EC5CD-906A-4C4F-B540-F733F536C3B6}" srcId="{827DF182-ABA2-49C7-80E5-1DD9BA2972A3}" destId="{C6D8014E-6983-4FCD-83DF-33D2E5229E42}" srcOrd="0" destOrd="0" parTransId="{3A897C7D-E002-4EF9-BACF-2CD4B5BA4B7E}" sibTransId="{CCD2AB71-0B39-4924-B7CE-59B5983F0984}"/>
    <dgm:cxn modelId="{551659EA-54EA-4AD5-9D49-7253D32DBEC3}" type="presOf" srcId="{376746AD-4C87-4EEC-8111-93C85CCB58B3}" destId="{7260AA47-91FC-4D3D-99CD-A17BDFC77822}" srcOrd="0" destOrd="0" presId="urn:microsoft.com/office/officeart/2005/8/layout/pyramid2"/>
    <dgm:cxn modelId="{8E2A9AE5-D91C-4B7E-8624-15542B81C5D3}" type="presOf" srcId="{C6D8014E-6983-4FCD-83DF-33D2E5229E42}" destId="{A7A26CAD-F681-4B4E-A6A8-58996C11727A}" srcOrd="0" destOrd="1" presId="urn:microsoft.com/office/officeart/2005/8/layout/pyramid2"/>
    <dgm:cxn modelId="{EC743FC5-3AA0-47B6-85F8-C24A9CC9C14B}" type="presOf" srcId="{04687A82-7EE0-48F6-B600-4109BF318C2F}" destId="{7436289F-C5FF-4093-87E2-B0E49D62C00E}" srcOrd="0" destOrd="0" presId="urn:microsoft.com/office/officeart/2005/8/layout/pyramid2"/>
    <dgm:cxn modelId="{D0E022B7-60AB-4F63-BBB1-E6533D7FD95E}" type="presOf" srcId="{112EF7E3-D0E5-4022-802E-766E36274F46}" destId="{35EAC733-CE5C-4DA3-B158-9526DCFA70D5}" srcOrd="0" destOrd="0" presId="urn:microsoft.com/office/officeart/2005/8/layout/pyramid2"/>
    <dgm:cxn modelId="{959776FA-6684-400E-A3F4-DB6BF336E76E}" srcId="{112EF7E3-D0E5-4022-802E-766E36274F46}" destId="{04687A82-7EE0-48F6-B600-4109BF318C2F}" srcOrd="1" destOrd="0" parTransId="{73308DB6-EA10-4FBC-9DD1-41A9C9AE9F6A}" sibTransId="{CF179B3E-A7CB-4A86-8EF1-23B88B1B80CA}"/>
    <dgm:cxn modelId="{1421A5D8-75BD-4E2C-BBDE-09754F9D51ED}" type="presOf" srcId="{FE61EB58-8953-425F-A612-61A4634F7E99}" destId="{25BE8FF8-99AD-49B8-B1DA-851F28F54224}" srcOrd="0" destOrd="0" presId="urn:microsoft.com/office/officeart/2005/8/layout/pyramid2"/>
    <dgm:cxn modelId="{1ECA05F2-F0B7-44E5-8E97-260A92F07A1E}" srcId="{112EF7E3-D0E5-4022-802E-766E36274F46}" destId="{FE61EB58-8953-425F-A612-61A4634F7E99}" srcOrd="3" destOrd="0" parTransId="{5630E31F-8A1B-47DE-941E-B49C2D29B7F2}" sibTransId="{8520A35E-E7B0-4B15-A781-87544BE1779D}"/>
    <dgm:cxn modelId="{CEBA87EC-5152-44C6-A7F6-EE9C65CAA4C4}" srcId="{112EF7E3-D0E5-4022-802E-766E36274F46}" destId="{827DF182-ABA2-49C7-80E5-1DD9BA2972A3}" srcOrd="2" destOrd="0" parTransId="{9B176790-9C9D-4D74-85AE-E5C23F8E11C4}" sibTransId="{9A761079-2E85-4121-B0E0-447A0BDF15D0}"/>
    <dgm:cxn modelId="{653976AC-7B0E-4179-BA4A-06EC488F99EB}" srcId="{112EF7E3-D0E5-4022-802E-766E36274F46}" destId="{376746AD-4C87-4EEC-8111-93C85CCB58B3}" srcOrd="0" destOrd="0" parTransId="{89D360CC-7DDF-4620-8288-0D7A1CC30A47}" sibTransId="{9309C28B-7DBA-4332-A367-A735762FEE5E}"/>
    <dgm:cxn modelId="{9FBE010F-472D-4990-B681-86C6CCD8B718}" type="presOf" srcId="{827DF182-ABA2-49C7-80E5-1DD9BA2972A3}" destId="{A7A26CAD-F681-4B4E-A6A8-58996C11727A}" srcOrd="0" destOrd="0" presId="urn:microsoft.com/office/officeart/2005/8/layout/pyramid2"/>
    <dgm:cxn modelId="{80B21D9D-837E-4016-841B-8D59A2F1F24E}" type="presParOf" srcId="{35EAC733-CE5C-4DA3-B158-9526DCFA70D5}" destId="{5B37525D-6FB5-4729-BBF5-DAAF94ADF9AA}" srcOrd="0" destOrd="0" presId="urn:microsoft.com/office/officeart/2005/8/layout/pyramid2"/>
    <dgm:cxn modelId="{CF5DB83D-E495-4093-AB21-A9165DBB0D97}" type="presParOf" srcId="{35EAC733-CE5C-4DA3-B158-9526DCFA70D5}" destId="{1565DA46-A62B-4746-BEC6-19DC9CB26A2A}" srcOrd="1" destOrd="0" presId="urn:microsoft.com/office/officeart/2005/8/layout/pyramid2"/>
    <dgm:cxn modelId="{86760EDD-FCAD-4BCC-A135-58C14DA05597}" type="presParOf" srcId="{1565DA46-A62B-4746-BEC6-19DC9CB26A2A}" destId="{7260AA47-91FC-4D3D-99CD-A17BDFC77822}" srcOrd="0" destOrd="0" presId="urn:microsoft.com/office/officeart/2005/8/layout/pyramid2"/>
    <dgm:cxn modelId="{8571A90B-70B2-4568-8B9F-2379533F2579}" type="presParOf" srcId="{1565DA46-A62B-4746-BEC6-19DC9CB26A2A}" destId="{91A106A1-0DF0-4552-A0A3-9972D19C0E0C}" srcOrd="1" destOrd="0" presId="urn:microsoft.com/office/officeart/2005/8/layout/pyramid2"/>
    <dgm:cxn modelId="{506D66D0-A612-4F81-B034-6294BDC35232}" type="presParOf" srcId="{1565DA46-A62B-4746-BEC6-19DC9CB26A2A}" destId="{7436289F-C5FF-4093-87E2-B0E49D62C00E}" srcOrd="2" destOrd="0" presId="urn:microsoft.com/office/officeart/2005/8/layout/pyramid2"/>
    <dgm:cxn modelId="{AA042A43-48A2-46B2-BF76-E34D649AF23B}" type="presParOf" srcId="{1565DA46-A62B-4746-BEC6-19DC9CB26A2A}" destId="{996E2A14-E110-4393-8B57-18A15A46FB02}" srcOrd="3" destOrd="0" presId="urn:microsoft.com/office/officeart/2005/8/layout/pyramid2"/>
    <dgm:cxn modelId="{B80A595B-E793-4E46-A306-14119A9BAA82}" type="presParOf" srcId="{1565DA46-A62B-4746-BEC6-19DC9CB26A2A}" destId="{A7A26CAD-F681-4B4E-A6A8-58996C11727A}" srcOrd="4" destOrd="0" presId="urn:microsoft.com/office/officeart/2005/8/layout/pyramid2"/>
    <dgm:cxn modelId="{4378144D-B572-4D58-9CC7-B93147B386FA}" type="presParOf" srcId="{1565DA46-A62B-4746-BEC6-19DC9CB26A2A}" destId="{FCFFF20D-0A10-4272-B4F5-48E76469F222}" srcOrd="5" destOrd="0" presId="urn:microsoft.com/office/officeart/2005/8/layout/pyramid2"/>
    <dgm:cxn modelId="{4B5CB3D3-2D80-4EC1-B5BB-E857AAEFECAE}" type="presParOf" srcId="{1565DA46-A62B-4746-BEC6-19DC9CB26A2A}" destId="{25BE8FF8-99AD-49B8-B1DA-851F28F54224}" srcOrd="6" destOrd="0" presId="urn:microsoft.com/office/officeart/2005/8/layout/pyramid2"/>
    <dgm:cxn modelId="{3425DA45-BE18-4C0B-B8C6-5AC2B55D084D}" type="presParOf" srcId="{1565DA46-A62B-4746-BEC6-19DC9CB26A2A}" destId="{61D4F985-6420-4932-AC54-3F633B63410D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F228C8E-9872-4EE8-B34F-9CFE6094E9D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76175AF2-7726-42F1-A4C9-2EBE63ACD1E3}">
      <dgm:prSet/>
      <dgm:spPr/>
      <dgm:t>
        <a:bodyPr/>
        <a:lstStyle/>
        <a:p>
          <a:pPr rtl="0"/>
          <a:r>
            <a:rPr lang="es-AR" b="1" dirty="0" smtClean="0">
              <a:latin typeface="Century Gothic" pitchFamily="34" charset="0"/>
            </a:rPr>
            <a:t>El consentimiento informado</a:t>
          </a:r>
          <a:endParaRPr lang="es-AR" dirty="0">
            <a:latin typeface="Century Gothic" pitchFamily="34" charset="0"/>
          </a:endParaRPr>
        </a:p>
      </dgm:t>
    </dgm:pt>
    <dgm:pt modelId="{537D1DBB-0A51-486C-BD5E-D013C2D09308}" type="parTrans" cxnId="{CE567B00-EF0A-4CC4-B779-C55E8ECDFDF3}">
      <dgm:prSet/>
      <dgm:spPr/>
      <dgm:t>
        <a:bodyPr/>
        <a:lstStyle/>
        <a:p>
          <a:endParaRPr lang="es-AR"/>
        </a:p>
      </dgm:t>
    </dgm:pt>
    <dgm:pt modelId="{81436711-004C-4E50-8E41-7A2B85277EE4}" type="sibTrans" cxnId="{CE567B00-EF0A-4CC4-B779-C55E8ECDFDF3}">
      <dgm:prSet/>
      <dgm:spPr/>
      <dgm:t>
        <a:bodyPr/>
        <a:lstStyle/>
        <a:p>
          <a:endParaRPr lang="es-AR"/>
        </a:p>
      </dgm:t>
    </dgm:pt>
    <dgm:pt modelId="{9CA4F4FD-CBCA-4C72-A1CA-B0D72584B196}">
      <dgm:prSet/>
      <dgm:spPr/>
      <dgm:t>
        <a:bodyPr/>
        <a:lstStyle/>
        <a:p>
          <a:pPr rtl="0"/>
          <a:r>
            <a:rPr lang="es-AR" b="1" dirty="0" smtClean="0">
              <a:latin typeface="Century Gothic" pitchFamily="34" charset="0"/>
            </a:rPr>
            <a:t>El derecho a la integridad de la persona. </a:t>
          </a:r>
          <a:endParaRPr lang="es-AR" dirty="0">
            <a:latin typeface="Century Gothic" pitchFamily="34" charset="0"/>
          </a:endParaRPr>
        </a:p>
      </dgm:t>
    </dgm:pt>
    <dgm:pt modelId="{BC23819E-074C-4071-BC7C-01395E8A18A8}" type="parTrans" cxnId="{F443E041-DF4F-4EC7-8C55-4F009FAAD7A1}">
      <dgm:prSet/>
      <dgm:spPr/>
      <dgm:t>
        <a:bodyPr/>
        <a:lstStyle/>
        <a:p>
          <a:endParaRPr lang="es-AR"/>
        </a:p>
      </dgm:t>
    </dgm:pt>
    <dgm:pt modelId="{1DF5EF43-567F-4900-B507-70E3B219520A}" type="sibTrans" cxnId="{F443E041-DF4F-4EC7-8C55-4F009FAAD7A1}">
      <dgm:prSet/>
      <dgm:spPr/>
      <dgm:t>
        <a:bodyPr/>
        <a:lstStyle/>
        <a:p>
          <a:endParaRPr lang="es-AR"/>
        </a:p>
      </dgm:t>
    </dgm:pt>
    <dgm:pt modelId="{957D02FD-C41A-4602-8C59-3FD33B53459A}">
      <dgm:prSet/>
      <dgm:spPr/>
      <dgm:t>
        <a:bodyPr/>
        <a:lstStyle/>
        <a:p>
          <a:pPr rtl="0"/>
          <a:r>
            <a:rPr lang="es-AR" b="1" dirty="0" smtClean="0">
              <a:latin typeface="Century Gothic" pitchFamily="34" charset="0"/>
            </a:rPr>
            <a:t>Protección de los pacientes a través de reducción de riesgos y el aumento potencial beneficios.</a:t>
          </a:r>
          <a:endParaRPr lang="es-AR" dirty="0">
            <a:latin typeface="Century Gothic" pitchFamily="34" charset="0"/>
          </a:endParaRPr>
        </a:p>
      </dgm:t>
    </dgm:pt>
    <dgm:pt modelId="{6AF4AB65-A0E2-4D33-B922-33F94F024199}" type="parTrans" cxnId="{E79C3CAC-27B9-492B-9F47-104D379A95DE}">
      <dgm:prSet/>
      <dgm:spPr/>
      <dgm:t>
        <a:bodyPr/>
        <a:lstStyle/>
        <a:p>
          <a:endParaRPr lang="es-AR"/>
        </a:p>
      </dgm:t>
    </dgm:pt>
    <dgm:pt modelId="{3BA11528-3905-42CA-B695-CD7721079E94}" type="sibTrans" cxnId="{E79C3CAC-27B9-492B-9F47-104D379A95DE}">
      <dgm:prSet/>
      <dgm:spPr/>
      <dgm:t>
        <a:bodyPr/>
        <a:lstStyle/>
        <a:p>
          <a:endParaRPr lang="es-AR"/>
        </a:p>
      </dgm:t>
    </dgm:pt>
    <dgm:pt modelId="{3DC8C8F2-3798-4CBD-87FE-FEDECBF7A53F}">
      <dgm:prSet custT="1"/>
      <dgm:spPr/>
      <dgm:t>
        <a:bodyPr/>
        <a:lstStyle/>
        <a:p>
          <a:pPr algn="ctr" rtl="0"/>
          <a:r>
            <a:rPr lang="es-AR" sz="1400" b="1" dirty="0" smtClean="0">
              <a:latin typeface="Century Gothic" pitchFamily="34" charset="0"/>
            </a:rPr>
            <a:t>La primacía del  bienestar de los seres humanos debe prevalecer  sobre el interés de la ciencia y la sociedad.</a:t>
          </a:r>
          <a:endParaRPr lang="es-AR" sz="1400" b="1" dirty="0">
            <a:latin typeface="Century Gothic" pitchFamily="34" charset="0"/>
          </a:endParaRPr>
        </a:p>
      </dgm:t>
    </dgm:pt>
    <dgm:pt modelId="{9B03A374-3CD1-493E-BE3B-36DA0DE268C8}" type="parTrans" cxnId="{E5CBE8D3-24DB-4A9E-A329-7ACB886A9BA9}">
      <dgm:prSet/>
      <dgm:spPr/>
      <dgm:t>
        <a:bodyPr/>
        <a:lstStyle/>
        <a:p>
          <a:endParaRPr lang="es-AR"/>
        </a:p>
      </dgm:t>
    </dgm:pt>
    <dgm:pt modelId="{893D31A8-4229-443A-A99A-144219C1D465}" type="sibTrans" cxnId="{E5CBE8D3-24DB-4A9E-A329-7ACB886A9BA9}">
      <dgm:prSet/>
      <dgm:spPr/>
      <dgm:t>
        <a:bodyPr/>
        <a:lstStyle/>
        <a:p>
          <a:endParaRPr lang="es-AR"/>
        </a:p>
      </dgm:t>
    </dgm:pt>
    <dgm:pt modelId="{0D90DD0C-44AF-40C4-81BF-7920B7CCB191}">
      <dgm:prSet custT="1"/>
      <dgm:spPr/>
      <dgm:t>
        <a:bodyPr/>
        <a:lstStyle/>
        <a:p>
          <a:pPr algn="ctr" rtl="0"/>
          <a:endParaRPr lang="es-AR" sz="1400" b="1" dirty="0">
            <a:latin typeface="Century Gothic" pitchFamily="34" charset="0"/>
          </a:endParaRPr>
        </a:p>
      </dgm:t>
    </dgm:pt>
    <dgm:pt modelId="{877E2BCA-CDC1-47D0-A143-6CECDE854DFD}" type="parTrans" cxnId="{1493AA08-CFB4-4098-81D8-FF6F084D3BAB}">
      <dgm:prSet/>
      <dgm:spPr/>
      <dgm:t>
        <a:bodyPr/>
        <a:lstStyle/>
        <a:p>
          <a:endParaRPr lang="es-AR"/>
        </a:p>
      </dgm:t>
    </dgm:pt>
    <dgm:pt modelId="{A1748592-B030-4595-A53B-081EDC6959B5}" type="sibTrans" cxnId="{1493AA08-CFB4-4098-81D8-FF6F084D3BAB}">
      <dgm:prSet/>
      <dgm:spPr/>
      <dgm:t>
        <a:bodyPr/>
        <a:lstStyle/>
        <a:p>
          <a:endParaRPr lang="es-AR"/>
        </a:p>
      </dgm:t>
    </dgm:pt>
    <dgm:pt modelId="{D2FC5EF8-4BF1-4BD5-B3D2-3964C4E710A1}">
      <dgm:prSet/>
      <dgm:spPr/>
      <dgm:t>
        <a:bodyPr/>
        <a:lstStyle/>
        <a:p>
          <a:pPr algn="l"/>
          <a:endParaRPr lang="es-AR" sz="1200" b="1" dirty="0" smtClean="0">
            <a:solidFill>
              <a:srgbClr val="FFFF00"/>
            </a:solidFill>
            <a:latin typeface="Georgia" pitchFamily="18" charset="0"/>
          </a:endParaRPr>
        </a:p>
      </dgm:t>
    </dgm:pt>
    <dgm:pt modelId="{5BCCEF02-B85D-4D90-8D41-E76DCA723E0A}" type="parTrans" cxnId="{56C38DFB-D1F3-4B8C-8E10-3FB490C3F1D7}">
      <dgm:prSet/>
      <dgm:spPr/>
      <dgm:t>
        <a:bodyPr/>
        <a:lstStyle/>
        <a:p>
          <a:endParaRPr lang="es-AR"/>
        </a:p>
      </dgm:t>
    </dgm:pt>
    <dgm:pt modelId="{CE318EFF-907B-44A2-BBDA-A78492133E6E}" type="sibTrans" cxnId="{56C38DFB-D1F3-4B8C-8E10-3FB490C3F1D7}">
      <dgm:prSet/>
      <dgm:spPr/>
      <dgm:t>
        <a:bodyPr/>
        <a:lstStyle/>
        <a:p>
          <a:endParaRPr lang="es-AR"/>
        </a:p>
      </dgm:t>
    </dgm:pt>
    <dgm:pt modelId="{7689D5FD-6CBC-4602-B984-E2C2775F9C82}">
      <dgm:prSet/>
      <dgm:spPr/>
      <dgm:t>
        <a:bodyPr/>
        <a:lstStyle/>
        <a:p>
          <a:r>
            <a:rPr lang="es-AR" b="1" dirty="0" smtClean="0">
              <a:solidFill>
                <a:schemeClr val="bg1"/>
              </a:solidFill>
              <a:latin typeface="Century Gothic" pitchFamily="34" charset="0"/>
            </a:rPr>
            <a:t>Respeto por los derechos humanos de las personas involucradas  en la situación dilemática</a:t>
          </a:r>
        </a:p>
      </dgm:t>
    </dgm:pt>
    <dgm:pt modelId="{D073DDDB-9762-4F27-993B-5B3D4CFB1694}" type="parTrans" cxnId="{B3C20B29-4591-474E-A007-EE77C567BDDD}">
      <dgm:prSet/>
      <dgm:spPr/>
      <dgm:t>
        <a:bodyPr/>
        <a:lstStyle/>
        <a:p>
          <a:endParaRPr lang="es-AR"/>
        </a:p>
      </dgm:t>
    </dgm:pt>
    <dgm:pt modelId="{D1F3E672-330B-424A-9FEC-D42140877F53}" type="sibTrans" cxnId="{B3C20B29-4591-474E-A007-EE77C567BDDD}">
      <dgm:prSet/>
      <dgm:spPr/>
      <dgm:t>
        <a:bodyPr/>
        <a:lstStyle/>
        <a:p>
          <a:endParaRPr lang="es-AR"/>
        </a:p>
      </dgm:t>
    </dgm:pt>
    <dgm:pt modelId="{323F63E9-2EBE-4C01-8942-EA7BA5454FED}" type="pres">
      <dgm:prSet presAssocID="{2F228C8E-9872-4EE8-B34F-9CFE6094E9D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38356D51-090A-48E5-8F26-B2087FA8132F}" type="pres">
      <dgm:prSet presAssocID="{76175AF2-7726-42F1-A4C9-2EBE63ACD1E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5CE9DE2-B2EC-4DA5-AEFD-5782DDB5AE7E}" type="pres">
      <dgm:prSet presAssocID="{81436711-004C-4E50-8E41-7A2B85277EE4}" presName="sibTrans" presStyleCnt="0"/>
      <dgm:spPr/>
    </dgm:pt>
    <dgm:pt modelId="{8D3C6A80-D3A1-48EA-9F26-047D8975F526}" type="pres">
      <dgm:prSet presAssocID="{9CA4F4FD-CBCA-4C72-A1CA-B0D72584B19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92B16BD-D7C7-4C01-90D0-797C306F166D}" type="pres">
      <dgm:prSet presAssocID="{1DF5EF43-567F-4900-B507-70E3B219520A}" presName="sibTrans" presStyleCnt="0"/>
      <dgm:spPr/>
    </dgm:pt>
    <dgm:pt modelId="{688B72CA-8A23-48BA-850C-F45F4B3C754D}" type="pres">
      <dgm:prSet presAssocID="{957D02FD-C41A-4602-8C59-3FD33B53459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F01CC16-1B2D-48DE-ABD7-CC9C23EFFCC4}" type="pres">
      <dgm:prSet presAssocID="{3BA11528-3905-42CA-B695-CD7721079E94}" presName="sibTrans" presStyleCnt="0"/>
      <dgm:spPr/>
    </dgm:pt>
    <dgm:pt modelId="{9D5B7DD0-1978-4F06-A45F-A1F4FE307893}" type="pres">
      <dgm:prSet presAssocID="{0D90DD0C-44AF-40C4-81BF-7920B7CCB191}" presName="node" presStyleLbl="node1" presStyleIdx="3" presStyleCnt="5" custScaleX="128209" custScaleY="101665" custLinFactNeighborX="-17788" custLinFactNeighborY="-2098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6524491-F13F-4920-BDA0-430E686F01FE}" type="pres">
      <dgm:prSet presAssocID="{A1748592-B030-4595-A53B-081EDC6959B5}" presName="sibTrans" presStyleCnt="0"/>
      <dgm:spPr/>
    </dgm:pt>
    <dgm:pt modelId="{C0E2F867-ECA1-46F8-9D30-95F96B43D463}" type="pres">
      <dgm:prSet presAssocID="{7689D5FD-6CBC-4602-B984-E2C2775F9C82}" presName="node" presStyleLbl="node1" presStyleIdx="4" presStyleCnt="5" custScaleX="135575" custScaleY="100000" custLinFactNeighborX="1130" custLinFactNeighborY="240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AC01854E-C95E-444F-95FF-B888693E62A1}" type="presOf" srcId="{76175AF2-7726-42F1-A4C9-2EBE63ACD1E3}" destId="{38356D51-090A-48E5-8F26-B2087FA8132F}" srcOrd="0" destOrd="0" presId="urn:microsoft.com/office/officeart/2005/8/layout/default"/>
    <dgm:cxn modelId="{3EF5DFBF-BF48-4B24-92A7-783BBAD47058}" type="presOf" srcId="{0D90DD0C-44AF-40C4-81BF-7920B7CCB191}" destId="{9D5B7DD0-1978-4F06-A45F-A1F4FE307893}" srcOrd="0" destOrd="0" presId="urn:microsoft.com/office/officeart/2005/8/layout/default"/>
    <dgm:cxn modelId="{F1580F85-7905-4B01-90AB-FBF37443923B}" type="presOf" srcId="{7689D5FD-6CBC-4602-B984-E2C2775F9C82}" destId="{C0E2F867-ECA1-46F8-9D30-95F96B43D463}" srcOrd="0" destOrd="0" presId="urn:microsoft.com/office/officeart/2005/8/layout/default"/>
    <dgm:cxn modelId="{B3C20B29-4591-474E-A007-EE77C567BDDD}" srcId="{2F228C8E-9872-4EE8-B34F-9CFE6094E9D6}" destId="{7689D5FD-6CBC-4602-B984-E2C2775F9C82}" srcOrd="4" destOrd="0" parTransId="{D073DDDB-9762-4F27-993B-5B3D4CFB1694}" sibTransId="{D1F3E672-330B-424A-9FEC-D42140877F53}"/>
    <dgm:cxn modelId="{82EDBB81-AC36-476A-85BA-E0E359516DDC}" type="presOf" srcId="{9CA4F4FD-CBCA-4C72-A1CA-B0D72584B196}" destId="{8D3C6A80-D3A1-48EA-9F26-047D8975F526}" srcOrd="0" destOrd="0" presId="urn:microsoft.com/office/officeart/2005/8/layout/default"/>
    <dgm:cxn modelId="{1493AA08-CFB4-4098-81D8-FF6F084D3BAB}" srcId="{2F228C8E-9872-4EE8-B34F-9CFE6094E9D6}" destId="{0D90DD0C-44AF-40C4-81BF-7920B7CCB191}" srcOrd="3" destOrd="0" parTransId="{877E2BCA-CDC1-47D0-A143-6CECDE854DFD}" sibTransId="{A1748592-B030-4595-A53B-081EDC6959B5}"/>
    <dgm:cxn modelId="{135C8348-5742-4952-B106-CA94D5E0B473}" type="presOf" srcId="{957D02FD-C41A-4602-8C59-3FD33B53459A}" destId="{688B72CA-8A23-48BA-850C-F45F4B3C754D}" srcOrd="0" destOrd="0" presId="urn:microsoft.com/office/officeart/2005/8/layout/default"/>
    <dgm:cxn modelId="{E79C3CAC-27B9-492B-9F47-104D379A95DE}" srcId="{2F228C8E-9872-4EE8-B34F-9CFE6094E9D6}" destId="{957D02FD-C41A-4602-8C59-3FD33B53459A}" srcOrd="2" destOrd="0" parTransId="{6AF4AB65-A0E2-4D33-B922-33F94F024199}" sibTransId="{3BA11528-3905-42CA-B695-CD7721079E94}"/>
    <dgm:cxn modelId="{CE567B00-EF0A-4CC4-B779-C55E8ECDFDF3}" srcId="{2F228C8E-9872-4EE8-B34F-9CFE6094E9D6}" destId="{76175AF2-7726-42F1-A4C9-2EBE63ACD1E3}" srcOrd="0" destOrd="0" parTransId="{537D1DBB-0A51-486C-BD5E-D013C2D09308}" sibTransId="{81436711-004C-4E50-8E41-7A2B85277EE4}"/>
    <dgm:cxn modelId="{56C38DFB-D1F3-4B8C-8E10-3FB490C3F1D7}" srcId="{0D90DD0C-44AF-40C4-81BF-7920B7CCB191}" destId="{D2FC5EF8-4BF1-4BD5-B3D2-3964C4E710A1}" srcOrd="1" destOrd="0" parTransId="{5BCCEF02-B85D-4D90-8D41-E76DCA723E0A}" sibTransId="{CE318EFF-907B-44A2-BBDA-A78492133E6E}"/>
    <dgm:cxn modelId="{4ECAF615-78D2-4C84-AB90-6393694C37C2}" type="presOf" srcId="{2F228C8E-9872-4EE8-B34F-9CFE6094E9D6}" destId="{323F63E9-2EBE-4C01-8942-EA7BA5454FED}" srcOrd="0" destOrd="0" presId="urn:microsoft.com/office/officeart/2005/8/layout/default"/>
    <dgm:cxn modelId="{E5CBE8D3-24DB-4A9E-A329-7ACB886A9BA9}" srcId="{0D90DD0C-44AF-40C4-81BF-7920B7CCB191}" destId="{3DC8C8F2-3798-4CBD-87FE-FEDECBF7A53F}" srcOrd="0" destOrd="0" parTransId="{9B03A374-3CD1-493E-BE3B-36DA0DE268C8}" sibTransId="{893D31A8-4229-443A-A99A-144219C1D465}"/>
    <dgm:cxn modelId="{F443E041-DF4F-4EC7-8C55-4F009FAAD7A1}" srcId="{2F228C8E-9872-4EE8-B34F-9CFE6094E9D6}" destId="{9CA4F4FD-CBCA-4C72-A1CA-B0D72584B196}" srcOrd="1" destOrd="0" parTransId="{BC23819E-074C-4071-BC7C-01395E8A18A8}" sibTransId="{1DF5EF43-567F-4900-B507-70E3B219520A}"/>
    <dgm:cxn modelId="{3EE31B0F-77D0-4712-A254-45E28D00DDE2}" type="presOf" srcId="{D2FC5EF8-4BF1-4BD5-B3D2-3964C4E710A1}" destId="{9D5B7DD0-1978-4F06-A45F-A1F4FE307893}" srcOrd="0" destOrd="2" presId="urn:microsoft.com/office/officeart/2005/8/layout/default"/>
    <dgm:cxn modelId="{273DC40F-0AF0-44D1-A734-F126DEC53D2C}" type="presOf" srcId="{3DC8C8F2-3798-4CBD-87FE-FEDECBF7A53F}" destId="{9D5B7DD0-1978-4F06-A45F-A1F4FE307893}" srcOrd="0" destOrd="1" presId="urn:microsoft.com/office/officeart/2005/8/layout/default"/>
    <dgm:cxn modelId="{AA270B98-2EF1-4398-AC4E-E76C28862C16}" type="presParOf" srcId="{323F63E9-2EBE-4C01-8942-EA7BA5454FED}" destId="{38356D51-090A-48E5-8F26-B2087FA8132F}" srcOrd="0" destOrd="0" presId="urn:microsoft.com/office/officeart/2005/8/layout/default"/>
    <dgm:cxn modelId="{E300B5D4-97F0-4A7C-AE2C-F791FCE8B47E}" type="presParOf" srcId="{323F63E9-2EBE-4C01-8942-EA7BA5454FED}" destId="{85CE9DE2-B2EC-4DA5-AEFD-5782DDB5AE7E}" srcOrd="1" destOrd="0" presId="urn:microsoft.com/office/officeart/2005/8/layout/default"/>
    <dgm:cxn modelId="{483BB721-E8A2-42D3-9691-3DE54772943C}" type="presParOf" srcId="{323F63E9-2EBE-4C01-8942-EA7BA5454FED}" destId="{8D3C6A80-D3A1-48EA-9F26-047D8975F526}" srcOrd="2" destOrd="0" presId="urn:microsoft.com/office/officeart/2005/8/layout/default"/>
    <dgm:cxn modelId="{AC3992EB-B5A3-443B-9AC0-7D380FC49944}" type="presParOf" srcId="{323F63E9-2EBE-4C01-8942-EA7BA5454FED}" destId="{592B16BD-D7C7-4C01-90D0-797C306F166D}" srcOrd="3" destOrd="0" presId="urn:microsoft.com/office/officeart/2005/8/layout/default"/>
    <dgm:cxn modelId="{3C2A9782-F89C-4C9A-8199-CEC4391C0C26}" type="presParOf" srcId="{323F63E9-2EBE-4C01-8942-EA7BA5454FED}" destId="{688B72CA-8A23-48BA-850C-F45F4B3C754D}" srcOrd="4" destOrd="0" presId="urn:microsoft.com/office/officeart/2005/8/layout/default"/>
    <dgm:cxn modelId="{35566962-7B02-461D-AB6F-2203BB24576D}" type="presParOf" srcId="{323F63E9-2EBE-4C01-8942-EA7BA5454FED}" destId="{CF01CC16-1B2D-48DE-ABD7-CC9C23EFFCC4}" srcOrd="5" destOrd="0" presId="urn:microsoft.com/office/officeart/2005/8/layout/default"/>
    <dgm:cxn modelId="{73F3383E-9890-4FBC-97E8-9994CA7AD0EB}" type="presParOf" srcId="{323F63E9-2EBE-4C01-8942-EA7BA5454FED}" destId="{9D5B7DD0-1978-4F06-A45F-A1F4FE307893}" srcOrd="6" destOrd="0" presId="urn:microsoft.com/office/officeart/2005/8/layout/default"/>
    <dgm:cxn modelId="{028AA560-B8B2-4795-8271-7538ED5ED30F}" type="presParOf" srcId="{323F63E9-2EBE-4C01-8942-EA7BA5454FED}" destId="{C6524491-F13F-4920-BDA0-430E686F01FE}" srcOrd="7" destOrd="0" presId="urn:microsoft.com/office/officeart/2005/8/layout/default"/>
    <dgm:cxn modelId="{A90545BA-DB5A-43F4-A8D1-74A6B299712D}" type="presParOf" srcId="{323F63E9-2EBE-4C01-8942-EA7BA5454FED}" destId="{C0E2F867-ECA1-46F8-9D30-95F96B43D46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4DF73F-9EDA-4E7D-9A68-3799D8A0E66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4361449-5B16-4BCE-BF25-40261F765493}">
      <dgm:prSet phldrT="[Texto]"/>
      <dgm:spPr/>
      <dgm:t>
        <a:bodyPr/>
        <a:lstStyle/>
        <a:p>
          <a:r>
            <a:rPr lang="es-AR" b="1" dirty="0" smtClean="0"/>
            <a:t>Objetividad </a:t>
          </a:r>
          <a:endParaRPr lang="es-AR" b="1" dirty="0"/>
        </a:p>
      </dgm:t>
    </dgm:pt>
    <dgm:pt modelId="{F3D25457-7115-4B28-8D22-BF6B790CCBD3}" type="parTrans" cxnId="{C891BB82-4E6B-44E7-AD18-06E64CF2E5D7}">
      <dgm:prSet/>
      <dgm:spPr/>
      <dgm:t>
        <a:bodyPr/>
        <a:lstStyle/>
        <a:p>
          <a:endParaRPr lang="es-AR"/>
        </a:p>
      </dgm:t>
    </dgm:pt>
    <dgm:pt modelId="{76E262BD-7D66-40AB-90C3-6021E999ED0E}" type="sibTrans" cxnId="{C891BB82-4E6B-44E7-AD18-06E64CF2E5D7}">
      <dgm:prSet/>
      <dgm:spPr/>
      <dgm:t>
        <a:bodyPr/>
        <a:lstStyle/>
        <a:p>
          <a:endParaRPr lang="es-AR"/>
        </a:p>
      </dgm:t>
    </dgm:pt>
    <dgm:pt modelId="{CE6C7A64-8EDA-4A20-BAEE-2F6A4FC5C51D}">
      <dgm:prSet phldrT="[Texto]"/>
      <dgm:spPr/>
      <dgm:t>
        <a:bodyPr/>
        <a:lstStyle/>
        <a:p>
          <a:r>
            <a:rPr lang="es-AR" b="1" dirty="0" smtClean="0"/>
            <a:t>Superioridad racional</a:t>
          </a:r>
          <a:endParaRPr lang="es-AR" b="1" dirty="0"/>
        </a:p>
      </dgm:t>
    </dgm:pt>
    <dgm:pt modelId="{1BFF7053-A415-432A-8BB4-99A79B08D1AA}" type="parTrans" cxnId="{8421DF73-59A0-48B2-B005-463D42B78A1E}">
      <dgm:prSet/>
      <dgm:spPr/>
      <dgm:t>
        <a:bodyPr/>
        <a:lstStyle/>
        <a:p>
          <a:endParaRPr lang="es-AR"/>
        </a:p>
      </dgm:t>
    </dgm:pt>
    <dgm:pt modelId="{2D33E866-1245-45D5-B9FA-A9DAFDE0A3E7}" type="sibTrans" cxnId="{8421DF73-59A0-48B2-B005-463D42B78A1E}">
      <dgm:prSet/>
      <dgm:spPr/>
      <dgm:t>
        <a:bodyPr/>
        <a:lstStyle/>
        <a:p>
          <a:endParaRPr lang="es-AR"/>
        </a:p>
      </dgm:t>
    </dgm:pt>
    <dgm:pt modelId="{2AE74814-4031-4699-AEC9-C7D222DFDD95}">
      <dgm:prSet phldrT="[Texto]"/>
      <dgm:spPr>
        <a:solidFill>
          <a:schemeClr val="accent2"/>
        </a:solidFill>
      </dgm:spPr>
      <dgm:t>
        <a:bodyPr/>
        <a:lstStyle/>
        <a:p>
          <a:r>
            <a:rPr lang="es-AR" b="1" dirty="0" smtClean="0"/>
            <a:t>Neutralidad valorativa</a:t>
          </a:r>
          <a:endParaRPr lang="es-AR" b="1" dirty="0"/>
        </a:p>
      </dgm:t>
    </dgm:pt>
    <dgm:pt modelId="{924A328A-39C2-4BD4-B6CC-65AEF82409C3}" type="parTrans" cxnId="{73D07B0D-D2F0-479E-AA80-9B77F324B9A4}">
      <dgm:prSet/>
      <dgm:spPr/>
      <dgm:t>
        <a:bodyPr/>
        <a:lstStyle/>
        <a:p>
          <a:endParaRPr lang="es-AR"/>
        </a:p>
      </dgm:t>
    </dgm:pt>
    <dgm:pt modelId="{8752B588-1C40-49F6-8F9A-7FFC3355C77F}" type="sibTrans" cxnId="{73D07B0D-D2F0-479E-AA80-9B77F324B9A4}">
      <dgm:prSet/>
      <dgm:spPr/>
      <dgm:t>
        <a:bodyPr/>
        <a:lstStyle/>
        <a:p>
          <a:endParaRPr lang="es-AR"/>
        </a:p>
      </dgm:t>
    </dgm:pt>
    <dgm:pt modelId="{6493F3A0-E7DA-41DD-AE96-153FA668CC7A}" type="pres">
      <dgm:prSet presAssocID="{B74DF73F-9EDA-4E7D-9A68-3799D8A0E666}" presName="CompostProcess" presStyleCnt="0">
        <dgm:presLayoutVars>
          <dgm:dir/>
          <dgm:resizeHandles val="exact"/>
        </dgm:presLayoutVars>
      </dgm:prSet>
      <dgm:spPr/>
    </dgm:pt>
    <dgm:pt modelId="{D94D3D52-1A76-4204-AD09-8DAB39C45BF4}" type="pres">
      <dgm:prSet presAssocID="{B74DF73F-9EDA-4E7D-9A68-3799D8A0E666}" presName="arrow" presStyleLbl="bgShp" presStyleIdx="0" presStyleCnt="1" custLinFactNeighborX="-485" custLinFactNeighborY="-3544"/>
      <dgm:spPr/>
    </dgm:pt>
    <dgm:pt modelId="{5413E37D-CBC9-4CA6-8662-FB06AF0469D0}" type="pres">
      <dgm:prSet presAssocID="{B74DF73F-9EDA-4E7D-9A68-3799D8A0E666}" presName="linearProcess" presStyleCnt="0"/>
      <dgm:spPr/>
    </dgm:pt>
    <dgm:pt modelId="{93BB57A4-2909-4BB2-8591-A7F4C5249B77}" type="pres">
      <dgm:prSet presAssocID="{B4361449-5B16-4BCE-BF25-40261F76549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718F21B-AA60-4301-9AC9-05E412428FA1}" type="pres">
      <dgm:prSet presAssocID="{76E262BD-7D66-40AB-90C3-6021E999ED0E}" presName="sibTrans" presStyleCnt="0"/>
      <dgm:spPr/>
    </dgm:pt>
    <dgm:pt modelId="{BAE0DF72-9577-4E61-A17C-93C6CE1956AF}" type="pres">
      <dgm:prSet presAssocID="{CE6C7A64-8EDA-4A20-BAEE-2F6A4FC5C51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AC365D2-68A1-4006-A571-CA024C5448D9}" type="pres">
      <dgm:prSet presAssocID="{2D33E866-1245-45D5-B9FA-A9DAFDE0A3E7}" presName="sibTrans" presStyleCnt="0"/>
      <dgm:spPr/>
    </dgm:pt>
    <dgm:pt modelId="{D69042EC-E538-4A7B-A833-472F338B4A0F}" type="pres">
      <dgm:prSet presAssocID="{2AE74814-4031-4699-AEC9-C7D222DFDD95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73D07B0D-D2F0-479E-AA80-9B77F324B9A4}" srcId="{B74DF73F-9EDA-4E7D-9A68-3799D8A0E666}" destId="{2AE74814-4031-4699-AEC9-C7D222DFDD95}" srcOrd="2" destOrd="0" parTransId="{924A328A-39C2-4BD4-B6CC-65AEF82409C3}" sibTransId="{8752B588-1C40-49F6-8F9A-7FFC3355C77F}"/>
    <dgm:cxn modelId="{7E3F54DA-6FD3-40A5-82BA-A47C1D8334EA}" type="presOf" srcId="{CE6C7A64-8EDA-4A20-BAEE-2F6A4FC5C51D}" destId="{BAE0DF72-9577-4E61-A17C-93C6CE1956AF}" srcOrd="0" destOrd="0" presId="urn:microsoft.com/office/officeart/2005/8/layout/hProcess9"/>
    <dgm:cxn modelId="{96BA942E-B3B3-4AB0-ADD6-F9C61556ADBD}" type="presOf" srcId="{B74DF73F-9EDA-4E7D-9A68-3799D8A0E666}" destId="{6493F3A0-E7DA-41DD-AE96-153FA668CC7A}" srcOrd="0" destOrd="0" presId="urn:microsoft.com/office/officeart/2005/8/layout/hProcess9"/>
    <dgm:cxn modelId="{C891BB82-4E6B-44E7-AD18-06E64CF2E5D7}" srcId="{B74DF73F-9EDA-4E7D-9A68-3799D8A0E666}" destId="{B4361449-5B16-4BCE-BF25-40261F765493}" srcOrd="0" destOrd="0" parTransId="{F3D25457-7115-4B28-8D22-BF6B790CCBD3}" sibTransId="{76E262BD-7D66-40AB-90C3-6021E999ED0E}"/>
    <dgm:cxn modelId="{1E375C86-3E61-4C9A-90C1-1D8E7A38C59C}" type="presOf" srcId="{B4361449-5B16-4BCE-BF25-40261F765493}" destId="{93BB57A4-2909-4BB2-8591-A7F4C5249B77}" srcOrd="0" destOrd="0" presId="urn:microsoft.com/office/officeart/2005/8/layout/hProcess9"/>
    <dgm:cxn modelId="{31FB1520-6D7D-4655-92DB-60BABC5E989F}" type="presOf" srcId="{2AE74814-4031-4699-AEC9-C7D222DFDD95}" destId="{D69042EC-E538-4A7B-A833-472F338B4A0F}" srcOrd="0" destOrd="0" presId="urn:microsoft.com/office/officeart/2005/8/layout/hProcess9"/>
    <dgm:cxn modelId="{8421DF73-59A0-48B2-B005-463D42B78A1E}" srcId="{B74DF73F-9EDA-4E7D-9A68-3799D8A0E666}" destId="{CE6C7A64-8EDA-4A20-BAEE-2F6A4FC5C51D}" srcOrd="1" destOrd="0" parTransId="{1BFF7053-A415-432A-8BB4-99A79B08D1AA}" sibTransId="{2D33E866-1245-45D5-B9FA-A9DAFDE0A3E7}"/>
    <dgm:cxn modelId="{0476EE88-3F7E-47E7-B49E-65429E52233E}" type="presParOf" srcId="{6493F3A0-E7DA-41DD-AE96-153FA668CC7A}" destId="{D94D3D52-1A76-4204-AD09-8DAB39C45BF4}" srcOrd="0" destOrd="0" presId="urn:microsoft.com/office/officeart/2005/8/layout/hProcess9"/>
    <dgm:cxn modelId="{BC0D23DC-3897-4FB0-BEC5-DDE0DC37F510}" type="presParOf" srcId="{6493F3A0-E7DA-41DD-AE96-153FA668CC7A}" destId="{5413E37D-CBC9-4CA6-8662-FB06AF0469D0}" srcOrd="1" destOrd="0" presId="urn:microsoft.com/office/officeart/2005/8/layout/hProcess9"/>
    <dgm:cxn modelId="{76BD15E0-1540-49A1-A1B4-CFD4768EB67C}" type="presParOf" srcId="{5413E37D-CBC9-4CA6-8662-FB06AF0469D0}" destId="{93BB57A4-2909-4BB2-8591-A7F4C5249B77}" srcOrd="0" destOrd="0" presId="urn:microsoft.com/office/officeart/2005/8/layout/hProcess9"/>
    <dgm:cxn modelId="{BEC1977F-1DA1-4F3C-9990-C057461E3B38}" type="presParOf" srcId="{5413E37D-CBC9-4CA6-8662-FB06AF0469D0}" destId="{5718F21B-AA60-4301-9AC9-05E412428FA1}" srcOrd="1" destOrd="0" presId="urn:microsoft.com/office/officeart/2005/8/layout/hProcess9"/>
    <dgm:cxn modelId="{43CF54A2-F57D-4C75-83FE-DA046A074FA6}" type="presParOf" srcId="{5413E37D-CBC9-4CA6-8662-FB06AF0469D0}" destId="{BAE0DF72-9577-4E61-A17C-93C6CE1956AF}" srcOrd="2" destOrd="0" presId="urn:microsoft.com/office/officeart/2005/8/layout/hProcess9"/>
    <dgm:cxn modelId="{F1277A96-DC70-46DC-A4E7-00FD77C0AC7C}" type="presParOf" srcId="{5413E37D-CBC9-4CA6-8662-FB06AF0469D0}" destId="{2AC365D2-68A1-4006-A571-CA024C5448D9}" srcOrd="3" destOrd="0" presId="urn:microsoft.com/office/officeart/2005/8/layout/hProcess9"/>
    <dgm:cxn modelId="{96952523-7665-4C89-8246-B8F14E869866}" type="presParOf" srcId="{5413E37D-CBC9-4CA6-8662-FB06AF0469D0}" destId="{D69042EC-E538-4A7B-A833-472F338B4A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4DF73F-9EDA-4E7D-9A68-3799D8A0E66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4361449-5B16-4BCE-BF25-40261F765493}">
      <dgm:prSet phldrT="[Texto]"/>
      <dgm:spPr/>
      <dgm:t>
        <a:bodyPr/>
        <a:lstStyle/>
        <a:p>
          <a:r>
            <a:rPr lang="es-AR" b="1" dirty="0" smtClean="0"/>
            <a:t> Tecno-ciencia</a:t>
          </a:r>
          <a:endParaRPr lang="es-AR" b="1" dirty="0"/>
        </a:p>
      </dgm:t>
    </dgm:pt>
    <dgm:pt modelId="{F3D25457-7115-4B28-8D22-BF6B790CCBD3}" type="parTrans" cxnId="{C891BB82-4E6B-44E7-AD18-06E64CF2E5D7}">
      <dgm:prSet/>
      <dgm:spPr/>
      <dgm:t>
        <a:bodyPr/>
        <a:lstStyle/>
        <a:p>
          <a:endParaRPr lang="es-AR"/>
        </a:p>
      </dgm:t>
    </dgm:pt>
    <dgm:pt modelId="{76E262BD-7D66-40AB-90C3-6021E999ED0E}" type="sibTrans" cxnId="{C891BB82-4E6B-44E7-AD18-06E64CF2E5D7}">
      <dgm:prSet/>
      <dgm:spPr/>
      <dgm:t>
        <a:bodyPr/>
        <a:lstStyle/>
        <a:p>
          <a:endParaRPr lang="es-AR"/>
        </a:p>
      </dgm:t>
    </dgm:pt>
    <dgm:pt modelId="{CE6C7A64-8EDA-4A20-BAEE-2F6A4FC5C51D}">
      <dgm:prSet phldrT="[Texto]"/>
      <dgm:spPr/>
      <dgm:t>
        <a:bodyPr/>
        <a:lstStyle/>
        <a:p>
          <a:r>
            <a:rPr lang="es-AR" b="1" dirty="0" smtClean="0"/>
            <a:t>Plural</a:t>
          </a:r>
          <a:r>
            <a:rPr lang="es-AR" b="1" baseline="0" dirty="0" smtClean="0"/>
            <a:t> </a:t>
          </a:r>
          <a:endParaRPr lang="es-AR" b="1" dirty="0"/>
        </a:p>
      </dgm:t>
    </dgm:pt>
    <dgm:pt modelId="{1BFF7053-A415-432A-8BB4-99A79B08D1AA}" type="parTrans" cxnId="{8421DF73-59A0-48B2-B005-463D42B78A1E}">
      <dgm:prSet/>
      <dgm:spPr/>
      <dgm:t>
        <a:bodyPr/>
        <a:lstStyle/>
        <a:p>
          <a:endParaRPr lang="es-AR"/>
        </a:p>
      </dgm:t>
    </dgm:pt>
    <dgm:pt modelId="{2D33E866-1245-45D5-B9FA-A9DAFDE0A3E7}" type="sibTrans" cxnId="{8421DF73-59A0-48B2-B005-463D42B78A1E}">
      <dgm:prSet/>
      <dgm:spPr/>
      <dgm:t>
        <a:bodyPr/>
        <a:lstStyle/>
        <a:p>
          <a:endParaRPr lang="es-AR"/>
        </a:p>
      </dgm:t>
    </dgm:pt>
    <dgm:pt modelId="{2AE74814-4031-4699-AEC9-C7D222DFDD95}">
      <dgm:prSet phldrT="[Texto]"/>
      <dgm:spPr>
        <a:solidFill>
          <a:schemeClr val="accent2"/>
        </a:solidFill>
      </dgm:spPr>
      <dgm:t>
        <a:bodyPr/>
        <a:lstStyle/>
        <a:p>
          <a:r>
            <a:rPr lang="es-AR" b="1" dirty="0" smtClean="0"/>
            <a:t>Valoración responsable</a:t>
          </a:r>
          <a:endParaRPr lang="es-AR" b="1" dirty="0"/>
        </a:p>
      </dgm:t>
    </dgm:pt>
    <dgm:pt modelId="{924A328A-39C2-4BD4-B6CC-65AEF82409C3}" type="parTrans" cxnId="{73D07B0D-D2F0-479E-AA80-9B77F324B9A4}">
      <dgm:prSet/>
      <dgm:spPr/>
      <dgm:t>
        <a:bodyPr/>
        <a:lstStyle/>
        <a:p>
          <a:endParaRPr lang="es-AR"/>
        </a:p>
      </dgm:t>
    </dgm:pt>
    <dgm:pt modelId="{8752B588-1C40-49F6-8F9A-7FFC3355C77F}" type="sibTrans" cxnId="{73D07B0D-D2F0-479E-AA80-9B77F324B9A4}">
      <dgm:prSet/>
      <dgm:spPr/>
      <dgm:t>
        <a:bodyPr/>
        <a:lstStyle/>
        <a:p>
          <a:endParaRPr lang="es-AR"/>
        </a:p>
      </dgm:t>
    </dgm:pt>
    <dgm:pt modelId="{6493F3A0-E7DA-41DD-AE96-153FA668CC7A}" type="pres">
      <dgm:prSet presAssocID="{B74DF73F-9EDA-4E7D-9A68-3799D8A0E666}" presName="CompostProcess" presStyleCnt="0">
        <dgm:presLayoutVars>
          <dgm:dir/>
          <dgm:resizeHandles val="exact"/>
        </dgm:presLayoutVars>
      </dgm:prSet>
      <dgm:spPr/>
    </dgm:pt>
    <dgm:pt modelId="{D94D3D52-1A76-4204-AD09-8DAB39C45BF4}" type="pres">
      <dgm:prSet presAssocID="{B74DF73F-9EDA-4E7D-9A68-3799D8A0E666}" presName="arrow" presStyleLbl="bgShp" presStyleIdx="0" presStyleCnt="1"/>
      <dgm:spPr/>
    </dgm:pt>
    <dgm:pt modelId="{5413E37D-CBC9-4CA6-8662-FB06AF0469D0}" type="pres">
      <dgm:prSet presAssocID="{B74DF73F-9EDA-4E7D-9A68-3799D8A0E666}" presName="linearProcess" presStyleCnt="0"/>
      <dgm:spPr/>
    </dgm:pt>
    <dgm:pt modelId="{93BB57A4-2909-4BB2-8591-A7F4C5249B77}" type="pres">
      <dgm:prSet presAssocID="{B4361449-5B16-4BCE-BF25-40261F76549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718F21B-AA60-4301-9AC9-05E412428FA1}" type="pres">
      <dgm:prSet presAssocID="{76E262BD-7D66-40AB-90C3-6021E999ED0E}" presName="sibTrans" presStyleCnt="0"/>
      <dgm:spPr/>
    </dgm:pt>
    <dgm:pt modelId="{BAE0DF72-9577-4E61-A17C-93C6CE1956AF}" type="pres">
      <dgm:prSet presAssocID="{CE6C7A64-8EDA-4A20-BAEE-2F6A4FC5C51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AC365D2-68A1-4006-A571-CA024C5448D9}" type="pres">
      <dgm:prSet presAssocID="{2D33E866-1245-45D5-B9FA-A9DAFDE0A3E7}" presName="sibTrans" presStyleCnt="0"/>
      <dgm:spPr/>
    </dgm:pt>
    <dgm:pt modelId="{D69042EC-E538-4A7B-A833-472F338B4A0F}" type="pres">
      <dgm:prSet presAssocID="{2AE74814-4031-4699-AEC9-C7D222DFDD95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73D07B0D-D2F0-479E-AA80-9B77F324B9A4}" srcId="{B74DF73F-9EDA-4E7D-9A68-3799D8A0E666}" destId="{2AE74814-4031-4699-AEC9-C7D222DFDD95}" srcOrd="2" destOrd="0" parTransId="{924A328A-39C2-4BD4-B6CC-65AEF82409C3}" sibTransId="{8752B588-1C40-49F6-8F9A-7FFC3355C77F}"/>
    <dgm:cxn modelId="{8CCBBDAE-AB9D-4905-A62F-40079FFE9BB6}" type="presOf" srcId="{B74DF73F-9EDA-4E7D-9A68-3799D8A0E666}" destId="{6493F3A0-E7DA-41DD-AE96-153FA668CC7A}" srcOrd="0" destOrd="0" presId="urn:microsoft.com/office/officeart/2005/8/layout/hProcess9"/>
    <dgm:cxn modelId="{1EAE03F4-8345-4D38-9795-9B5CB0E86708}" type="presOf" srcId="{B4361449-5B16-4BCE-BF25-40261F765493}" destId="{93BB57A4-2909-4BB2-8591-A7F4C5249B77}" srcOrd="0" destOrd="0" presId="urn:microsoft.com/office/officeart/2005/8/layout/hProcess9"/>
    <dgm:cxn modelId="{C891BB82-4E6B-44E7-AD18-06E64CF2E5D7}" srcId="{B74DF73F-9EDA-4E7D-9A68-3799D8A0E666}" destId="{B4361449-5B16-4BCE-BF25-40261F765493}" srcOrd="0" destOrd="0" parTransId="{F3D25457-7115-4B28-8D22-BF6B790CCBD3}" sibTransId="{76E262BD-7D66-40AB-90C3-6021E999ED0E}"/>
    <dgm:cxn modelId="{F6C589A0-8239-4437-B384-812C09429573}" type="presOf" srcId="{CE6C7A64-8EDA-4A20-BAEE-2F6A4FC5C51D}" destId="{BAE0DF72-9577-4E61-A17C-93C6CE1956AF}" srcOrd="0" destOrd="0" presId="urn:microsoft.com/office/officeart/2005/8/layout/hProcess9"/>
    <dgm:cxn modelId="{EB5731DC-384D-4DAA-B9FE-3781789E81CD}" type="presOf" srcId="{2AE74814-4031-4699-AEC9-C7D222DFDD95}" destId="{D69042EC-E538-4A7B-A833-472F338B4A0F}" srcOrd="0" destOrd="0" presId="urn:microsoft.com/office/officeart/2005/8/layout/hProcess9"/>
    <dgm:cxn modelId="{8421DF73-59A0-48B2-B005-463D42B78A1E}" srcId="{B74DF73F-9EDA-4E7D-9A68-3799D8A0E666}" destId="{CE6C7A64-8EDA-4A20-BAEE-2F6A4FC5C51D}" srcOrd="1" destOrd="0" parTransId="{1BFF7053-A415-432A-8BB4-99A79B08D1AA}" sibTransId="{2D33E866-1245-45D5-B9FA-A9DAFDE0A3E7}"/>
    <dgm:cxn modelId="{6854AAD9-1396-433B-87D9-B167136E733A}" type="presParOf" srcId="{6493F3A0-E7DA-41DD-AE96-153FA668CC7A}" destId="{D94D3D52-1A76-4204-AD09-8DAB39C45BF4}" srcOrd="0" destOrd="0" presId="urn:microsoft.com/office/officeart/2005/8/layout/hProcess9"/>
    <dgm:cxn modelId="{608377AD-9CA7-4DC4-BF4B-A9FA7D1ECBEF}" type="presParOf" srcId="{6493F3A0-E7DA-41DD-AE96-153FA668CC7A}" destId="{5413E37D-CBC9-4CA6-8662-FB06AF0469D0}" srcOrd="1" destOrd="0" presId="urn:microsoft.com/office/officeart/2005/8/layout/hProcess9"/>
    <dgm:cxn modelId="{83E8D0C7-8997-43CC-9AFA-E13C61B2D90B}" type="presParOf" srcId="{5413E37D-CBC9-4CA6-8662-FB06AF0469D0}" destId="{93BB57A4-2909-4BB2-8591-A7F4C5249B77}" srcOrd="0" destOrd="0" presId="urn:microsoft.com/office/officeart/2005/8/layout/hProcess9"/>
    <dgm:cxn modelId="{ADE97C48-1C47-42CF-ADC1-E1539485CBAF}" type="presParOf" srcId="{5413E37D-CBC9-4CA6-8662-FB06AF0469D0}" destId="{5718F21B-AA60-4301-9AC9-05E412428FA1}" srcOrd="1" destOrd="0" presId="urn:microsoft.com/office/officeart/2005/8/layout/hProcess9"/>
    <dgm:cxn modelId="{B6C4FEB0-3646-477A-B910-4A31954D8EDE}" type="presParOf" srcId="{5413E37D-CBC9-4CA6-8662-FB06AF0469D0}" destId="{BAE0DF72-9577-4E61-A17C-93C6CE1956AF}" srcOrd="2" destOrd="0" presId="urn:microsoft.com/office/officeart/2005/8/layout/hProcess9"/>
    <dgm:cxn modelId="{182A4AAE-79A3-4743-A827-2343B5F2D9BF}" type="presParOf" srcId="{5413E37D-CBC9-4CA6-8662-FB06AF0469D0}" destId="{2AC365D2-68A1-4006-A571-CA024C5448D9}" srcOrd="3" destOrd="0" presId="urn:microsoft.com/office/officeart/2005/8/layout/hProcess9"/>
    <dgm:cxn modelId="{686162F9-D02C-4832-9DC6-69CDCE4017A9}" type="presParOf" srcId="{5413E37D-CBC9-4CA6-8662-FB06AF0469D0}" destId="{D69042EC-E538-4A7B-A833-472F338B4A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9CCCBB-E3B1-40BD-A9D6-4926EFE971A5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9BCD432B-01D7-45EC-A344-E92345BA5A51}">
      <dgm:prSet/>
      <dgm:spPr/>
      <dgm:t>
        <a:bodyPr/>
        <a:lstStyle/>
        <a:p>
          <a:pPr rtl="0"/>
          <a:r>
            <a:rPr lang="es-ES" b="1" dirty="0" smtClean="0"/>
            <a:t>¿Qué factores éticos entran en juego en la problemática que atraviesa a cada una de las poblaciones en estudio   y sobre cuáles bases apoyar la evaluación ética de la situación?</a:t>
          </a:r>
          <a:endParaRPr lang="es-AR" dirty="0"/>
        </a:p>
      </dgm:t>
    </dgm:pt>
    <dgm:pt modelId="{E868972D-A8A0-42B6-842E-CF3B5C032B40}" type="parTrans" cxnId="{60A9180E-0FED-4C11-AEA1-8EBBA1B7F36F}">
      <dgm:prSet/>
      <dgm:spPr/>
      <dgm:t>
        <a:bodyPr/>
        <a:lstStyle/>
        <a:p>
          <a:endParaRPr lang="es-AR"/>
        </a:p>
      </dgm:t>
    </dgm:pt>
    <dgm:pt modelId="{9E07C4B2-AA04-40E5-8F39-85D68FEFD023}" type="sibTrans" cxnId="{60A9180E-0FED-4C11-AEA1-8EBBA1B7F36F}">
      <dgm:prSet/>
      <dgm:spPr/>
      <dgm:t>
        <a:bodyPr/>
        <a:lstStyle/>
        <a:p>
          <a:endParaRPr lang="es-AR"/>
        </a:p>
      </dgm:t>
    </dgm:pt>
    <dgm:pt modelId="{3A873949-8675-44AD-8723-F1C9C3E814A5}" type="pres">
      <dgm:prSet presAssocID="{A59CCCBB-E3B1-40BD-A9D6-4926EFE971A5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23AD7C69-6D27-4502-858D-5F6EB280184E}" type="pres">
      <dgm:prSet presAssocID="{A59CCCBB-E3B1-40BD-A9D6-4926EFE971A5}" presName="arrow" presStyleLbl="bgShp" presStyleIdx="0" presStyleCnt="1"/>
      <dgm:spPr/>
    </dgm:pt>
    <dgm:pt modelId="{0E05FED1-B075-4C62-A953-D1AB9333D00D}" type="pres">
      <dgm:prSet presAssocID="{A59CCCBB-E3B1-40BD-A9D6-4926EFE971A5}" presName="arrowDiagram1" presStyleCnt="0">
        <dgm:presLayoutVars>
          <dgm:bulletEnabled val="1"/>
        </dgm:presLayoutVars>
      </dgm:prSet>
      <dgm:spPr/>
    </dgm:pt>
    <dgm:pt modelId="{48A71356-88FC-487C-9CEF-EFC8AE22BAD0}" type="pres">
      <dgm:prSet presAssocID="{9BCD432B-01D7-45EC-A344-E92345BA5A51}" presName="bullet1" presStyleLbl="node1" presStyleIdx="0" presStyleCnt="1"/>
      <dgm:spPr/>
    </dgm:pt>
    <dgm:pt modelId="{70721D69-A65C-468D-8474-9884DE2338C8}" type="pres">
      <dgm:prSet presAssocID="{9BCD432B-01D7-45EC-A344-E92345BA5A51}" presName="textBox1" presStyleLbl="revTx" presStyleIdx="0" presStyleCnt="1" custScaleX="428459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D8E87C46-5379-4208-9EAB-0914F92B064F}" type="presOf" srcId="{9BCD432B-01D7-45EC-A344-E92345BA5A51}" destId="{70721D69-A65C-468D-8474-9884DE2338C8}" srcOrd="0" destOrd="0" presId="urn:microsoft.com/office/officeart/2005/8/layout/arrow2"/>
    <dgm:cxn modelId="{0CB0EE4D-45ED-4073-97DD-E03655EC3F1B}" type="presOf" srcId="{A59CCCBB-E3B1-40BD-A9D6-4926EFE971A5}" destId="{3A873949-8675-44AD-8723-F1C9C3E814A5}" srcOrd="0" destOrd="0" presId="urn:microsoft.com/office/officeart/2005/8/layout/arrow2"/>
    <dgm:cxn modelId="{60A9180E-0FED-4C11-AEA1-8EBBA1B7F36F}" srcId="{A59CCCBB-E3B1-40BD-A9D6-4926EFE971A5}" destId="{9BCD432B-01D7-45EC-A344-E92345BA5A51}" srcOrd="0" destOrd="0" parTransId="{E868972D-A8A0-42B6-842E-CF3B5C032B40}" sibTransId="{9E07C4B2-AA04-40E5-8F39-85D68FEFD023}"/>
    <dgm:cxn modelId="{5DBD502C-1937-44B0-B703-E39946C009FC}" type="presParOf" srcId="{3A873949-8675-44AD-8723-F1C9C3E814A5}" destId="{23AD7C69-6D27-4502-858D-5F6EB280184E}" srcOrd="0" destOrd="0" presId="urn:microsoft.com/office/officeart/2005/8/layout/arrow2"/>
    <dgm:cxn modelId="{63E3F34C-E36A-41D2-89E1-F3EA05FD571B}" type="presParOf" srcId="{3A873949-8675-44AD-8723-F1C9C3E814A5}" destId="{0E05FED1-B075-4C62-A953-D1AB9333D00D}" srcOrd="1" destOrd="0" presId="urn:microsoft.com/office/officeart/2005/8/layout/arrow2"/>
    <dgm:cxn modelId="{6E650A17-1645-4232-A4F8-8647D4B8822E}" type="presParOf" srcId="{0E05FED1-B075-4C62-A953-D1AB9333D00D}" destId="{48A71356-88FC-487C-9CEF-EFC8AE22BAD0}" srcOrd="0" destOrd="0" presId="urn:microsoft.com/office/officeart/2005/8/layout/arrow2"/>
    <dgm:cxn modelId="{F34759F3-0630-4279-96F5-96AEC4547701}" type="presParOf" srcId="{0E05FED1-B075-4C62-A953-D1AB9333D00D}" destId="{70721D69-A65C-468D-8474-9884DE2338C8}" srcOrd="1" destOrd="0" presId="urn:microsoft.com/office/officeart/2005/8/layout/arrow2"/>
  </dgm:cxnLst>
  <dgm:bg>
    <a:solidFill>
      <a:schemeClr val="tx2"/>
    </a:solidFill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F7F3A2-5ACE-48C9-9862-B371555EC11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4BDF879A-1E98-4B97-BE31-26DB9175B808}">
      <dgm:prSet/>
      <dgm:spPr>
        <a:solidFill>
          <a:schemeClr val="accent3"/>
        </a:solidFill>
      </dgm:spPr>
      <dgm:t>
        <a:bodyPr/>
        <a:lstStyle/>
        <a:p>
          <a:pPr rtl="0"/>
          <a:r>
            <a:rPr lang="es-ES" b="1" dirty="0" smtClean="0">
              <a:latin typeface="Century Gothic" pitchFamily="34" charset="0"/>
            </a:rPr>
            <a:t>Primer desafío</a:t>
          </a:r>
          <a:r>
            <a:rPr lang="es-ES" dirty="0" smtClean="0">
              <a:latin typeface="Century Gothic" pitchFamily="34" charset="0"/>
            </a:rPr>
            <a:t>.  </a:t>
          </a:r>
          <a:r>
            <a:rPr lang="es-ES" b="1" dirty="0" smtClean="0">
              <a:latin typeface="Century Gothic" pitchFamily="34" charset="0"/>
            </a:rPr>
            <a:t>Superar</a:t>
          </a:r>
          <a:r>
            <a:rPr lang="es-ES" dirty="0" smtClean="0">
              <a:latin typeface="Century Gothic" pitchFamily="34" charset="0"/>
            </a:rPr>
            <a:t> </a:t>
          </a:r>
          <a:r>
            <a:rPr lang="es-ES" b="1" dirty="0" smtClean="0">
              <a:latin typeface="Century Gothic" pitchFamily="34" charset="0"/>
            </a:rPr>
            <a:t>Que la ética  pertenece a la esfera privada y que el poder público no tiene que preocuparse de ella en sus decisiones.</a:t>
          </a:r>
          <a:endParaRPr lang="es-AR" b="1" dirty="0">
            <a:latin typeface="Century Gothic" pitchFamily="34" charset="0"/>
          </a:endParaRPr>
        </a:p>
      </dgm:t>
    </dgm:pt>
    <dgm:pt modelId="{FB1C4D72-ABDC-42FC-8097-FDBB72300863}" type="parTrans" cxnId="{F2910E0B-170B-4893-A9D3-E9D31DD9B7A6}">
      <dgm:prSet/>
      <dgm:spPr/>
      <dgm:t>
        <a:bodyPr/>
        <a:lstStyle/>
        <a:p>
          <a:endParaRPr lang="es-AR"/>
        </a:p>
      </dgm:t>
    </dgm:pt>
    <dgm:pt modelId="{51C045EE-EA5F-4195-AABD-8C39C2D30712}" type="sibTrans" cxnId="{F2910E0B-170B-4893-A9D3-E9D31DD9B7A6}">
      <dgm:prSet/>
      <dgm:spPr/>
      <dgm:t>
        <a:bodyPr/>
        <a:lstStyle/>
        <a:p>
          <a:endParaRPr lang="es-AR"/>
        </a:p>
      </dgm:t>
    </dgm:pt>
    <dgm:pt modelId="{8A4A19C0-C1D0-451E-86C5-EB6F18F7DC07}">
      <dgm:prSet/>
      <dgm:spPr/>
      <dgm:t>
        <a:bodyPr/>
        <a:lstStyle/>
        <a:p>
          <a:pPr rtl="0"/>
          <a:r>
            <a:rPr lang="es-AR" b="1" dirty="0" smtClean="0">
              <a:latin typeface="Century Gothic" pitchFamily="34" charset="0"/>
            </a:rPr>
            <a:t>Segundo desafío. Que existen</a:t>
          </a:r>
          <a:r>
            <a:rPr lang="es-ES" b="1" dirty="0" smtClean="0">
              <a:latin typeface="Century Gothic" pitchFamily="34" charset="0"/>
            </a:rPr>
            <a:t> una pluralidad de puntos de vista éticos o morales que es posible defender</a:t>
          </a:r>
          <a:r>
            <a:rPr lang="es-AR" b="1" dirty="0" smtClean="0">
              <a:latin typeface="Century Gothic" pitchFamily="34" charset="0"/>
            </a:rPr>
            <a:t> .</a:t>
          </a:r>
          <a:endParaRPr lang="es-AR" b="1" dirty="0">
            <a:latin typeface="Century Gothic" pitchFamily="34" charset="0"/>
          </a:endParaRPr>
        </a:p>
      </dgm:t>
    </dgm:pt>
    <dgm:pt modelId="{65150EB4-625C-4A16-A45D-C2D36957CBA6}" type="parTrans" cxnId="{8AD8BEEB-D20B-4130-BCF1-F796C62CF0A2}">
      <dgm:prSet/>
      <dgm:spPr/>
      <dgm:t>
        <a:bodyPr/>
        <a:lstStyle/>
        <a:p>
          <a:endParaRPr lang="es-AR"/>
        </a:p>
      </dgm:t>
    </dgm:pt>
    <dgm:pt modelId="{6AA6833A-D945-4297-BA22-3856580DE792}" type="sibTrans" cxnId="{8AD8BEEB-D20B-4130-BCF1-F796C62CF0A2}">
      <dgm:prSet/>
      <dgm:spPr/>
      <dgm:t>
        <a:bodyPr/>
        <a:lstStyle/>
        <a:p>
          <a:endParaRPr lang="es-AR"/>
        </a:p>
      </dgm:t>
    </dgm:pt>
    <dgm:pt modelId="{D3C8B1B7-1F25-4069-9CD8-AF9C9B8178F6}">
      <dgm:prSet/>
      <dgm:spPr>
        <a:solidFill>
          <a:schemeClr val="accent3"/>
        </a:solidFill>
      </dgm:spPr>
      <dgm:t>
        <a:bodyPr/>
        <a:lstStyle/>
        <a:p>
          <a:pPr rtl="0"/>
          <a:r>
            <a:rPr lang="es-AR" b="1" dirty="0" smtClean="0">
              <a:latin typeface="Century Gothic" pitchFamily="34" charset="0"/>
            </a:rPr>
            <a:t>Tercer desafío. Se sitúa en la elección de los principios y valores que se aplicarán en la evaluación ética en un contexto histórico y cultural.</a:t>
          </a:r>
          <a:endParaRPr lang="es-AR" b="1" dirty="0">
            <a:latin typeface="Century Gothic" pitchFamily="34" charset="0"/>
          </a:endParaRPr>
        </a:p>
      </dgm:t>
    </dgm:pt>
    <dgm:pt modelId="{570468B9-04AE-448F-87CF-177E35822B8B}" type="parTrans" cxnId="{534B046F-4CF6-4FBA-854F-81F547567232}">
      <dgm:prSet/>
      <dgm:spPr/>
      <dgm:t>
        <a:bodyPr/>
        <a:lstStyle/>
        <a:p>
          <a:endParaRPr lang="es-AR"/>
        </a:p>
      </dgm:t>
    </dgm:pt>
    <dgm:pt modelId="{E69D1075-6103-4B9C-9A09-F786CFBD0B87}" type="sibTrans" cxnId="{534B046F-4CF6-4FBA-854F-81F547567232}">
      <dgm:prSet/>
      <dgm:spPr/>
      <dgm:t>
        <a:bodyPr/>
        <a:lstStyle/>
        <a:p>
          <a:endParaRPr lang="es-AR"/>
        </a:p>
      </dgm:t>
    </dgm:pt>
    <dgm:pt modelId="{D5AC0945-C86E-4915-9D17-35ECB5EC6930}" type="pres">
      <dgm:prSet presAssocID="{B5F7F3A2-5ACE-48C9-9862-B371555EC11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5C2AC965-4A07-4E7D-904A-A27FBE5F8C25}" type="pres">
      <dgm:prSet presAssocID="{4BDF879A-1E98-4B97-BE31-26DB9175B808}" presName="circle1" presStyleLbl="node1" presStyleIdx="0" presStyleCnt="3" custLinFactNeighborX="-2924" custLinFactNeighborY="2320"/>
      <dgm:spPr/>
    </dgm:pt>
    <dgm:pt modelId="{B326509E-C2DD-4C19-B8C0-972BD001A053}" type="pres">
      <dgm:prSet presAssocID="{4BDF879A-1E98-4B97-BE31-26DB9175B808}" presName="space" presStyleCnt="0"/>
      <dgm:spPr/>
    </dgm:pt>
    <dgm:pt modelId="{8A19A486-07AE-4D5A-B7B6-D3241663E5E1}" type="pres">
      <dgm:prSet presAssocID="{4BDF879A-1E98-4B97-BE31-26DB9175B808}" presName="rect1" presStyleLbl="alignAcc1" presStyleIdx="0" presStyleCnt="3" custLinFactNeighborX="-1942" custLinFactNeighborY="-830"/>
      <dgm:spPr/>
      <dgm:t>
        <a:bodyPr/>
        <a:lstStyle/>
        <a:p>
          <a:endParaRPr lang="es-AR"/>
        </a:p>
      </dgm:t>
    </dgm:pt>
    <dgm:pt modelId="{A185984D-C42C-449A-A40C-F4BC944A8CFA}" type="pres">
      <dgm:prSet presAssocID="{8A4A19C0-C1D0-451E-86C5-EB6F18F7DC07}" presName="vertSpace2" presStyleLbl="node1" presStyleIdx="0" presStyleCnt="3"/>
      <dgm:spPr/>
    </dgm:pt>
    <dgm:pt modelId="{5BD74D30-4C39-47C4-B586-ED561C83A697}" type="pres">
      <dgm:prSet presAssocID="{8A4A19C0-C1D0-451E-86C5-EB6F18F7DC07}" presName="circle2" presStyleLbl="node1" presStyleIdx="1" presStyleCnt="3"/>
      <dgm:spPr/>
    </dgm:pt>
    <dgm:pt modelId="{367C0121-0237-4992-A5E2-B52C3633B894}" type="pres">
      <dgm:prSet presAssocID="{8A4A19C0-C1D0-451E-86C5-EB6F18F7DC07}" presName="rect2" presStyleLbl="alignAcc1" presStyleIdx="1" presStyleCnt="3"/>
      <dgm:spPr/>
      <dgm:t>
        <a:bodyPr/>
        <a:lstStyle/>
        <a:p>
          <a:endParaRPr lang="es-AR"/>
        </a:p>
      </dgm:t>
    </dgm:pt>
    <dgm:pt modelId="{8DCCD0CD-4B9A-4408-8C1D-4B5A1E3A8D5B}" type="pres">
      <dgm:prSet presAssocID="{D3C8B1B7-1F25-4069-9CD8-AF9C9B8178F6}" presName="vertSpace3" presStyleLbl="node1" presStyleIdx="1" presStyleCnt="3"/>
      <dgm:spPr/>
    </dgm:pt>
    <dgm:pt modelId="{727D6477-E456-4570-B738-C08D418F866A}" type="pres">
      <dgm:prSet presAssocID="{D3C8B1B7-1F25-4069-9CD8-AF9C9B8178F6}" presName="circle3" presStyleLbl="node1" presStyleIdx="2" presStyleCnt="3"/>
      <dgm:spPr/>
    </dgm:pt>
    <dgm:pt modelId="{25F3D251-EEBF-4FFD-9285-084D62AAEDC8}" type="pres">
      <dgm:prSet presAssocID="{D3C8B1B7-1F25-4069-9CD8-AF9C9B8178F6}" presName="rect3" presStyleLbl="alignAcc1" presStyleIdx="2" presStyleCnt="3"/>
      <dgm:spPr/>
      <dgm:t>
        <a:bodyPr/>
        <a:lstStyle/>
        <a:p>
          <a:endParaRPr lang="es-AR"/>
        </a:p>
      </dgm:t>
    </dgm:pt>
    <dgm:pt modelId="{8AAEBE1B-B393-44C6-A443-316B07FE6A34}" type="pres">
      <dgm:prSet presAssocID="{4BDF879A-1E98-4B97-BE31-26DB9175B808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C3D3477-BCF3-4FE6-82D6-E1B65199646B}" type="pres">
      <dgm:prSet presAssocID="{8A4A19C0-C1D0-451E-86C5-EB6F18F7DC07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37AA872-DBC9-4CA0-8A4B-42388183BE7F}" type="pres">
      <dgm:prSet presAssocID="{D3C8B1B7-1F25-4069-9CD8-AF9C9B8178F6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E1E1D06F-F04F-4F58-BD7B-67B02FA23CD1}" type="presOf" srcId="{4BDF879A-1E98-4B97-BE31-26DB9175B808}" destId="{8AAEBE1B-B393-44C6-A443-316B07FE6A34}" srcOrd="1" destOrd="0" presId="urn:microsoft.com/office/officeart/2005/8/layout/target3"/>
    <dgm:cxn modelId="{F2910E0B-170B-4893-A9D3-E9D31DD9B7A6}" srcId="{B5F7F3A2-5ACE-48C9-9862-B371555EC11C}" destId="{4BDF879A-1E98-4B97-BE31-26DB9175B808}" srcOrd="0" destOrd="0" parTransId="{FB1C4D72-ABDC-42FC-8097-FDBB72300863}" sibTransId="{51C045EE-EA5F-4195-AABD-8C39C2D30712}"/>
    <dgm:cxn modelId="{534B046F-4CF6-4FBA-854F-81F547567232}" srcId="{B5F7F3A2-5ACE-48C9-9862-B371555EC11C}" destId="{D3C8B1B7-1F25-4069-9CD8-AF9C9B8178F6}" srcOrd="2" destOrd="0" parTransId="{570468B9-04AE-448F-87CF-177E35822B8B}" sibTransId="{E69D1075-6103-4B9C-9A09-F786CFBD0B87}"/>
    <dgm:cxn modelId="{8B5A8E36-8740-4258-90D4-3D9DB73248B1}" type="presOf" srcId="{D3C8B1B7-1F25-4069-9CD8-AF9C9B8178F6}" destId="{F37AA872-DBC9-4CA0-8A4B-42388183BE7F}" srcOrd="1" destOrd="0" presId="urn:microsoft.com/office/officeart/2005/8/layout/target3"/>
    <dgm:cxn modelId="{E00D3B55-AA73-4835-9984-A0C6DD461F33}" type="presOf" srcId="{D3C8B1B7-1F25-4069-9CD8-AF9C9B8178F6}" destId="{25F3D251-EEBF-4FFD-9285-084D62AAEDC8}" srcOrd="0" destOrd="0" presId="urn:microsoft.com/office/officeart/2005/8/layout/target3"/>
    <dgm:cxn modelId="{8AD8BEEB-D20B-4130-BCF1-F796C62CF0A2}" srcId="{B5F7F3A2-5ACE-48C9-9862-B371555EC11C}" destId="{8A4A19C0-C1D0-451E-86C5-EB6F18F7DC07}" srcOrd="1" destOrd="0" parTransId="{65150EB4-625C-4A16-A45D-C2D36957CBA6}" sibTransId="{6AA6833A-D945-4297-BA22-3856580DE792}"/>
    <dgm:cxn modelId="{2A411A4F-ECDA-4127-A28E-965C97BA5100}" type="presOf" srcId="{4BDF879A-1E98-4B97-BE31-26DB9175B808}" destId="{8A19A486-07AE-4D5A-B7B6-D3241663E5E1}" srcOrd="0" destOrd="0" presId="urn:microsoft.com/office/officeart/2005/8/layout/target3"/>
    <dgm:cxn modelId="{2134232D-7247-4312-8649-029561CC7BF5}" type="presOf" srcId="{8A4A19C0-C1D0-451E-86C5-EB6F18F7DC07}" destId="{0C3D3477-BCF3-4FE6-82D6-E1B65199646B}" srcOrd="1" destOrd="0" presId="urn:microsoft.com/office/officeart/2005/8/layout/target3"/>
    <dgm:cxn modelId="{FFCC315F-9694-4D1C-94E6-A5B8C0001DA6}" type="presOf" srcId="{B5F7F3A2-5ACE-48C9-9862-B371555EC11C}" destId="{D5AC0945-C86E-4915-9D17-35ECB5EC6930}" srcOrd="0" destOrd="0" presId="urn:microsoft.com/office/officeart/2005/8/layout/target3"/>
    <dgm:cxn modelId="{15DCF672-2F02-4A44-B523-AF346E129199}" type="presOf" srcId="{8A4A19C0-C1D0-451E-86C5-EB6F18F7DC07}" destId="{367C0121-0237-4992-A5E2-B52C3633B894}" srcOrd="0" destOrd="0" presId="urn:microsoft.com/office/officeart/2005/8/layout/target3"/>
    <dgm:cxn modelId="{BC77060C-4749-4214-BF74-7519AC22B2DC}" type="presParOf" srcId="{D5AC0945-C86E-4915-9D17-35ECB5EC6930}" destId="{5C2AC965-4A07-4E7D-904A-A27FBE5F8C25}" srcOrd="0" destOrd="0" presId="urn:microsoft.com/office/officeart/2005/8/layout/target3"/>
    <dgm:cxn modelId="{073F9BFA-50B3-4B2B-B827-3BFC89ED6E45}" type="presParOf" srcId="{D5AC0945-C86E-4915-9D17-35ECB5EC6930}" destId="{B326509E-C2DD-4C19-B8C0-972BD001A053}" srcOrd="1" destOrd="0" presId="urn:microsoft.com/office/officeart/2005/8/layout/target3"/>
    <dgm:cxn modelId="{E705CB23-7F52-4627-B886-3A2F12DCBF4E}" type="presParOf" srcId="{D5AC0945-C86E-4915-9D17-35ECB5EC6930}" destId="{8A19A486-07AE-4D5A-B7B6-D3241663E5E1}" srcOrd="2" destOrd="0" presId="urn:microsoft.com/office/officeart/2005/8/layout/target3"/>
    <dgm:cxn modelId="{4882213F-86D5-4665-8287-40F283BADA32}" type="presParOf" srcId="{D5AC0945-C86E-4915-9D17-35ECB5EC6930}" destId="{A185984D-C42C-449A-A40C-F4BC944A8CFA}" srcOrd="3" destOrd="0" presId="urn:microsoft.com/office/officeart/2005/8/layout/target3"/>
    <dgm:cxn modelId="{20EBB000-3B7E-4103-91B2-040947582CBD}" type="presParOf" srcId="{D5AC0945-C86E-4915-9D17-35ECB5EC6930}" destId="{5BD74D30-4C39-47C4-B586-ED561C83A697}" srcOrd="4" destOrd="0" presId="urn:microsoft.com/office/officeart/2005/8/layout/target3"/>
    <dgm:cxn modelId="{990C58FF-C175-40A5-8B20-6B8778D63003}" type="presParOf" srcId="{D5AC0945-C86E-4915-9D17-35ECB5EC6930}" destId="{367C0121-0237-4992-A5E2-B52C3633B894}" srcOrd="5" destOrd="0" presId="urn:microsoft.com/office/officeart/2005/8/layout/target3"/>
    <dgm:cxn modelId="{81621A6D-CC53-4DAD-B248-D0FF0E525525}" type="presParOf" srcId="{D5AC0945-C86E-4915-9D17-35ECB5EC6930}" destId="{8DCCD0CD-4B9A-4408-8C1D-4B5A1E3A8D5B}" srcOrd="6" destOrd="0" presId="urn:microsoft.com/office/officeart/2005/8/layout/target3"/>
    <dgm:cxn modelId="{97217174-C57B-4D3C-8844-C136A51DECF0}" type="presParOf" srcId="{D5AC0945-C86E-4915-9D17-35ECB5EC6930}" destId="{727D6477-E456-4570-B738-C08D418F866A}" srcOrd="7" destOrd="0" presId="urn:microsoft.com/office/officeart/2005/8/layout/target3"/>
    <dgm:cxn modelId="{FBD67BCE-8EB2-4145-9F3B-567E52E4F109}" type="presParOf" srcId="{D5AC0945-C86E-4915-9D17-35ECB5EC6930}" destId="{25F3D251-EEBF-4FFD-9285-084D62AAEDC8}" srcOrd="8" destOrd="0" presId="urn:microsoft.com/office/officeart/2005/8/layout/target3"/>
    <dgm:cxn modelId="{F4F80C1C-CF38-4EC7-931D-0F1DEC5B4302}" type="presParOf" srcId="{D5AC0945-C86E-4915-9D17-35ECB5EC6930}" destId="{8AAEBE1B-B393-44C6-A443-316B07FE6A34}" srcOrd="9" destOrd="0" presId="urn:microsoft.com/office/officeart/2005/8/layout/target3"/>
    <dgm:cxn modelId="{25392558-3C4A-4BF9-B807-1F6E77FC9632}" type="presParOf" srcId="{D5AC0945-C86E-4915-9D17-35ECB5EC6930}" destId="{0C3D3477-BCF3-4FE6-82D6-E1B65199646B}" srcOrd="10" destOrd="0" presId="urn:microsoft.com/office/officeart/2005/8/layout/target3"/>
    <dgm:cxn modelId="{67A1F5E9-F76A-4FCB-B464-FB6B3F157538}" type="presParOf" srcId="{D5AC0945-C86E-4915-9D17-35ECB5EC6930}" destId="{F37AA872-DBC9-4CA0-8A4B-42388183BE7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650D69D-2120-41D3-AD1D-80F7EA9D36D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EB58AE0-01A6-4851-A138-15E70C5CA572}">
      <dgm:prSet/>
      <dgm:spPr/>
      <dgm:t>
        <a:bodyPr/>
        <a:lstStyle/>
        <a:p>
          <a:pPr rtl="0"/>
          <a:r>
            <a:rPr lang="es-ES" dirty="0" smtClean="0"/>
            <a:t>Bioética</a:t>
          </a:r>
          <a:endParaRPr lang="es-AR" dirty="0"/>
        </a:p>
      </dgm:t>
    </dgm:pt>
    <dgm:pt modelId="{09F64283-9FBA-4D03-B733-05F45EBFB062}" type="parTrans" cxnId="{CE45F490-48E8-471A-BECB-A21FF58029EA}">
      <dgm:prSet/>
      <dgm:spPr/>
      <dgm:t>
        <a:bodyPr/>
        <a:lstStyle/>
        <a:p>
          <a:endParaRPr lang="es-AR"/>
        </a:p>
      </dgm:t>
    </dgm:pt>
    <dgm:pt modelId="{539AF1A9-CA37-4A3A-AF37-54ED86A8A429}" type="sibTrans" cxnId="{CE45F490-48E8-471A-BECB-A21FF58029EA}">
      <dgm:prSet/>
      <dgm:spPr/>
      <dgm:t>
        <a:bodyPr/>
        <a:lstStyle/>
        <a:p>
          <a:endParaRPr lang="es-AR"/>
        </a:p>
      </dgm:t>
    </dgm:pt>
    <dgm:pt modelId="{26FA83FC-E642-47AA-8168-0957D46A4FE4}">
      <dgm:prSet/>
      <dgm:spPr/>
      <dgm:t>
        <a:bodyPr/>
        <a:lstStyle/>
        <a:p>
          <a:pPr rtl="0"/>
          <a:r>
            <a:rPr lang="es-AR" dirty="0" smtClean="0"/>
            <a:t>Bioética</a:t>
          </a:r>
          <a:endParaRPr lang="es-AR" dirty="0"/>
        </a:p>
      </dgm:t>
    </dgm:pt>
    <dgm:pt modelId="{A5D2FE46-1C2D-4327-8D96-E8A5FCFD2622}" type="parTrans" cxnId="{E86611EF-F25E-469F-9770-B0BD60070A4C}">
      <dgm:prSet/>
      <dgm:spPr/>
      <dgm:t>
        <a:bodyPr/>
        <a:lstStyle/>
        <a:p>
          <a:endParaRPr lang="es-AR"/>
        </a:p>
      </dgm:t>
    </dgm:pt>
    <dgm:pt modelId="{05D4A560-3A2A-43F1-96F8-81F8B014A3F5}" type="sibTrans" cxnId="{E86611EF-F25E-469F-9770-B0BD60070A4C}">
      <dgm:prSet/>
      <dgm:spPr/>
      <dgm:t>
        <a:bodyPr/>
        <a:lstStyle/>
        <a:p>
          <a:endParaRPr lang="es-AR"/>
        </a:p>
      </dgm:t>
    </dgm:pt>
    <dgm:pt modelId="{86810E3C-2994-4F7F-B690-4CCA73A058BA}">
      <dgm:prSet custT="1"/>
      <dgm:spPr/>
      <dgm:t>
        <a:bodyPr/>
        <a:lstStyle/>
        <a:p>
          <a:pPr algn="ctr" rtl="0"/>
          <a:endParaRPr lang="es-AR" sz="2400" b="1" dirty="0">
            <a:solidFill>
              <a:schemeClr val="tx1"/>
            </a:solidFill>
            <a:latin typeface="Calibri" pitchFamily="34" charset="0"/>
          </a:endParaRPr>
        </a:p>
      </dgm:t>
    </dgm:pt>
    <dgm:pt modelId="{7FF5DF41-3EBD-4018-A6B0-922D287569FF}" type="parTrans" cxnId="{41093B0C-FC94-4805-8C4D-96F1A07B3DB0}">
      <dgm:prSet/>
      <dgm:spPr/>
      <dgm:t>
        <a:bodyPr/>
        <a:lstStyle/>
        <a:p>
          <a:endParaRPr lang="es-AR"/>
        </a:p>
      </dgm:t>
    </dgm:pt>
    <dgm:pt modelId="{B35544E5-7338-4A39-9D8D-191D244012CA}" type="sibTrans" cxnId="{41093B0C-FC94-4805-8C4D-96F1A07B3DB0}">
      <dgm:prSet/>
      <dgm:spPr/>
      <dgm:t>
        <a:bodyPr/>
        <a:lstStyle/>
        <a:p>
          <a:endParaRPr lang="es-AR"/>
        </a:p>
      </dgm:t>
    </dgm:pt>
    <dgm:pt modelId="{F1296A01-4D56-4ADD-BC09-71D0BBA8B8E2}">
      <dgm:prSet custT="1"/>
      <dgm:spPr/>
      <dgm:t>
        <a:bodyPr/>
        <a:lstStyle/>
        <a:p>
          <a:pPr algn="ctr" rtl="0"/>
          <a:r>
            <a:rPr lang="es-AR" sz="2400" b="1" dirty="0" smtClean="0">
              <a:solidFill>
                <a:schemeClr val="tx1"/>
              </a:solidFill>
              <a:latin typeface="Calibri" pitchFamily="34" charset="0"/>
            </a:rPr>
            <a:t>Proceso de confrontación entre hechos y valores a fin de universalizar los juicios sobre situaciones dilemáticas para mejorar la toma de decisiones incrementando la corrección y la calidad de la respuesta</a:t>
          </a:r>
          <a:endParaRPr lang="es-ES" sz="2400" b="1" dirty="0">
            <a:solidFill>
              <a:schemeClr val="tx1"/>
            </a:solidFill>
            <a:latin typeface="Calibri" pitchFamily="34" charset="0"/>
          </a:endParaRPr>
        </a:p>
      </dgm:t>
    </dgm:pt>
    <dgm:pt modelId="{37F2D330-000F-4A00-9D1A-D313E9553C9A}" type="parTrans" cxnId="{E5779D94-A75A-4C88-8029-3BE7ADF6BE37}">
      <dgm:prSet/>
      <dgm:spPr/>
      <dgm:t>
        <a:bodyPr/>
        <a:lstStyle/>
        <a:p>
          <a:endParaRPr lang="es-AR"/>
        </a:p>
      </dgm:t>
    </dgm:pt>
    <dgm:pt modelId="{F53365C2-A07E-489A-AABC-1988C4E9E2E8}" type="sibTrans" cxnId="{E5779D94-A75A-4C88-8029-3BE7ADF6BE37}">
      <dgm:prSet/>
      <dgm:spPr/>
      <dgm:t>
        <a:bodyPr/>
        <a:lstStyle/>
        <a:p>
          <a:endParaRPr lang="es-AR"/>
        </a:p>
      </dgm:t>
    </dgm:pt>
    <dgm:pt modelId="{60459FD9-9071-4A96-9662-05D6853C625C}">
      <dgm:prSet/>
      <dgm:spPr/>
      <dgm:t>
        <a:bodyPr/>
        <a:lstStyle/>
        <a:p>
          <a:pPr algn="ctr" rtl="0"/>
          <a:r>
            <a:rPr lang="es-AR" b="1" dirty="0" smtClean="0">
              <a:solidFill>
                <a:schemeClr val="tx1"/>
              </a:solidFill>
              <a:latin typeface="Calibri" pitchFamily="34" charset="0"/>
            </a:rPr>
            <a:t>Disciplina que combina el conocimiento biológico con el conocimiento de los sistemas de valores humanos.</a:t>
          </a:r>
          <a:endParaRPr lang="es-AR" b="1" dirty="0">
            <a:solidFill>
              <a:schemeClr val="tx1"/>
            </a:solidFill>
            <a:latin typeface="Calibri" pitchFamily="34" charset="0"/>
          </a:endParaRPr>
        </a:p>
      </dgm:t>
    </dgm:pt>
    <dgm:pt modelId="{C6A3354F-3EE4-4702-89DE-676FF8EFB1EF}" type="parTrans" cxnId="{DEF67334-6673-40E9-9DEB-6BBC4122B305}">
      <dgm:prSet/>
      <dgm:spPr/>
      <dgm:t>
        <a:bodyPr/>
        <a:lstStyle/>
        <a:p>
          <a:endParaRPr lang="es-AR"/>
        </a:p>
      </dgm:t>
    </dgm:pt>
    <dgm:pt modelId="{6625AFBC-49A6-4417-A90C-207146FDCB31}" type="sibTrans" cxnId="{DEF67334-6673-40E9-9DEB-6BBC4122B305}">
      <dgm:prSet/>
      <dgm:spPr/>
      <dgm:t>
        <a:bodyPr/>
        <a:lstStyle/>
        <a:p>
          <a:endParaRPr lang="es-AR"/>
        </a:p>
      </dgm:t>
    </dgm:pt>
    <dgm:pt modelId="{6D88809E-3EC7-4B75-900E-58876334ECEF}">
      <dgm:prSet/>
      <dgm:spPr/>
      <dgm:t>
        <a:bodyPr/>
        <a:lstStyle/>
        <a:p>
          <a:pPr algn="ctr" rtl="0"/>
          <a:endParaRPr lang="es-AR" b="1" dirty="0">
            <a:solidFill>
              <a:schemeClr val="bg1"/>
            </a:solidFill>
            <a:latin typeface="Calibri" pitchFamily="34" charset="0"/>
          </a:endParaRPr>
        </a:p>
      </dgm:t>
    </dgm:pt>
    <dgm:pt modelId="{DF8C15E6-A5DF-4569-B6E3-972FE0C94FB3}" type="parTrans" cxnId="{FF352477-880B-4D05-B050-6C37DA7EA6D6}">
      <dgm:prSet/>
      <dgm:spPr/>
      <dgm:t>
        <a:bodyPr/>
        <a:lstStyle/>
        <a:p>
          <a:endParaRPr lang="es-AR"/>
        </a:p>
      </dgm:t>
    </dgm:pt>
    <dgm:pt modelId="{56F9E6AA-9D27-4977-9AAF-6D7413E9F981}" type="sibTrans" cxnId="{FF352477-880B-4D05-B050-6C37DA7EA6D6}">
      <dgm:prSet/>
      <dgm:spPr/>
      <dgm:t>
        <a:bodyPr/>
        <a:lstStyle/>
        <a:p>
          <a:endParaRPr lang="es-AR"/>
        </a:p>
      </dgm:t>
    </dgm:pt>
    <dgm:pt modelId="{EF2241A2-00DC-4F41-818C-2EFF8B65EC2D}">
      <dgm:prSet/>
      <dgm:spPr/>
      <dgm:t>
        <a:bodyPr/>
        <a:lstStyle/>
        <a:p>
          <a:pPr algn="ctr" rtl="0"/>
          <a:r>
            <a:rPr lang="es-AR" b="1" dirty="0" smtClean="0">
              <a:solidFill>
                <a:schemeClr val="tx1"/>
              </a:solidFill>
              <a:latin typeface="Calibri" pitchFamily="34" charset="0"/>
            </a:rPr>
            <a:t>Bioética como cultura es el encuentro necesario entre hechos y valores.</a:t>
          </a:r>
          <a:endParaRPr lang="es-AR" b="1" dirty="0">
            <a:solidFill>
              <a:schemeClr val="tx1"/>
            </a:solidFill>
            <a:latin typeface="Calibri" pitchFamily="34" charset="0"/>
          </a:endParaRPr>
        </a:p>
      </dgm:t>
    </dgm:pt>
    <dgm:pt modelId="{42562BD1-14E7-4FBB-84F2-F58B2B8F6398}" type="parTrans" cxnId="{B2753E00-B575-4789-861D-A7B984D5EAC8}">
      <dgm:prSet/>
      <dgm:spPr/>
      <dgm:t>
        <a:bodyPr/>
        <a:lstStyle/>
        <a:p>
          <a:endParaRPr lang="es-AR"/>
        </a:p>
      </dgm:t>
    </dgm:pt>
    <dgm:pt modelId="{82DA4A04-AC81-444D-94C5-FBF69AD54BBA}" type="sibTrans" cxnId="{B2753E00-B575-4789-861D-A7B984D5EAC8}">
      <dgm:prSet/>
      <dgm:spPr/>
      <dgm:t>
        <a:bodyPr/>
        <a:lstStyle/>
        <a:p>
          <a:endParaRPr lang="es-AR"/>
        </a:p>
      </dgm:t>
    </dgm:pt>
    <dgm:pt modelId="{970FC388-9171-4DB3-9450-97EE34C6D6A2}" type="pres">
      <dgm:prSet presAssocID="{C650D69D-2120-41D3-AD1D-80F7EA9D36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EA94986-3A3B-4856-A7BA-62017CC9B622}" type="pres">
      <dgm:prSet presAssocID="{AEB58AE0-01A6-4851-A138-15E70C5CA572}" presName="composite" presStyleCnt="0"/>
      <dgm:spPr/>
    </dgm:pt>
    <dgm:pt modelId="{11D46C3E-F45C-4696-8DF3-B1878AB3031C}" type="pres">
      <dgm:prSet presAssocID="{AEB58AE0-01A6-4851-A138-15E70C5CA572}" presName="parentText" presStyleLbl="alignNode1" presStyleIdx="0" presStyleCnt="2" custLinFactNeighborY="-205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C46A28F-65AD-4DB8-87E8-7C806E21EA4C}" type="pres">
      <dgm:prSet presAssocID="{AEB58AE0-01A6-4851-A138-15E70C5CA572}" presName="descendantText" presStyleLbl="alignAcc1" presStyleIdx="0" presStyleCnt="2" custScaleX="87618" custScaleY="102628" custLinFactNeighborX="-1282" custLinFactNeighborY="81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A55882B-1C78-4964-A879-8BC0CF5A726C}" type="pres">
      <dgm:prSet presAssocID="{539AF1A9-CA37-4A3A-AF37-54ED86A8A429}" presName="sp" presStyleCnt="0"/>
      <dgm:spPr/>
    </dgm:pt>
    <dgm:pt modelId="{3F1AA4B9-1E84-48D8-B83F-B961D58AFB95}" type="pres">
      <dgm:prSet presAssocID="{26FA83FC-E642-47AA-8168-0957D46A4FE4}" presName="composite" presStyleCnt="0"/>
      <dgm:spPr/>
    </dgm:pt>
    <dgm:pt modelId="{0578C1D4-8E3E-46B4-B3BE-F54E024F8FDA}" type="pres">
      <dgm:prSet presAssocID="{26FA83FC-E642-47AA-8168-0957D46A4FE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9936045-4BF5-42BE-A9FF-F4DAA79E2C1B}" type="pres">
      <dgm:prSet presAssocID="{26FA83FC-E642-47AA-8168-0957D46A4FE4}" presName="descendantText" presStyleLbl="alignAcc1" presStyleIdx="1" presStyleCnt="2" custScaleX="93405" custScaleY="129585" custLinFactNeighborX="-1282" custLinFactNeighborY="-358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EF53B508-7F24-46DD-8CE0-8CA11A60C2BF}" type="presOf" srcId="{26FA83FC-E642-47AA-8168-0957D46A4FE4}" destId="{0578C1D4-8E3E-46B4-B3BE-F54E024F8FDA}" srcOrd="0" destOrd="0" presId="urn:microsoft.com/office/officeart/2005/8/layout/chevron2"/>
    <dgm:cxn modelId="{41093B0C-FC94-4805-8C4D-96F1A07B3DB0}" srcId="{26FA83FC-E642-47AA-8168-0957D46A4FE4}" destId="{86810E3C-2994-4F7F-B690-4CCA73A058BA}" srcOrd="0" destOrd="0" parTransId="{7FF5DF41-3EBD-4018-A6B0-922D287569FF}" sibTransId="{B35544E5-7338-4A39-9D8D-191D244012CA}"/>
    <dgm:cxn modelId="{DEF67334-6673-40E9-9DEB-6BBC4122B305}" srcId="{AEB58AE0-01A6-4851-A138-15E70C5CA572}" destId="{60459FD9-9071-4A96-9662-05D6853C625C}" srcOrd="0" destOrd="0" parTransId="{C6A3354F-3EE4-4702-89DE-676FF8EFB1EF}" sibTransId="{6625AFBC-49A6-4417-A90C-207146FDCB31}"/>
    <dgm:cxn modelId="{88E3CF3F-D360-46A0-BCAF-B7018FAE9DBC}" type="presOf" srcId="{60459FD9-9071-4A96-9662-05D6853C625C}" destId="{CC46A28F-65AD-4DB8-87E8-7C806E21EA4C}" srcOrd="0" destOrd="0" presId="urn:microsoft.com/office/officeart/2005/8/layout/chevron2"/>
    <dgm:cxn modelId="{67F7F487-6899-4B8E-A8A9-F36238861D30}" type="presOf" srcId="{F1296A01-4D56-4ADD-BC09-71D0BBA8B8E2}" destId="{59936045-4BF5-42BE-A9FF-F4DAA79E2C1B}" srcOrd="0" destOrd="1" presId="urn:microsoft.com/office/officeart/2005/8/layout/chevron2"/>
    <dgm:cxn modelId="{E5779D94-A75A-4C88-8029-3BE7ADF6BE37}" srcId="{26FA83FC-E642-47AA-8168-0957D46A4FE4}" destId="{F1296A01-4D56-4ADD-BC09-71D0BBA8B8E2}" srcOrd="1" destOrd="0" parTransId="{37F2D330-000F-4A00-9D1A-D313E9553C9A}" sibTransId="{F53365C2-A07E-489A-AABC-1988C4E9E2E8}"/>
    <dgm:cxn modelId="{6190A35A-C967-40BB-ADEE-4EE7BD16D0DC}" type="presOf" srcId="{6D88809E-3EC7-4B75-900E-58876334ECEF}" destId="{CC46A28F-65AD-4DB8-87E8-7C806E21EA4C}" srcOrd="0" destOrd="1" presId="urn:microsoft.com/office/officeart/2005/8/layout/chevron2"/>
    <dgm:cxn modelId="{3AD26ED1-BFF0-48BC-95A7-14C28BE9C89C}" type="presOf" srcId="{C650D69D-2120-41D3-AD1D-80F7EA9D36D8}" destId="{970FC388-9171-4DB3-9450-97EE34C6D6A2}" srcOrd="0" destOrd="0" presId="urn:microsoft.com/office/officeart/2005/8/layout/chevron2"/>
    <dgm:cxn modelId="{D8494667-25CB-4D44-973A-0DE47F4EB93D}" type="presOf" srcId="{EF2241A2-00DC-4F41-818C-2EFF8B65EC2D}" destId="{CC46A28F-65AD-4DB8-87E8-7C806E21EA4C}" srcOrd="0" destOrd="2" presId="urn:microsoft.com/office/officeart/2005/8/layout/chevron2"/>
    <dgm:cxn modelId="{3D198B34-B077-41D9-8E87-7C82F06BD7B3}" type="presOf" srcId="{86810E3C-2994-4F7F-B690-4CCA73A058BA}" destId="{59936045-4BF5-42BE-A9FF-F4DAA79E2C1B}" srcOrd="0" destOrd="0" presId="urn:microsoft.com/office/officeart/2005/8/layout/chevron2"/>
    <dgm:cxn modelId="{B2753E00-B575-4789-861D-A7B984D5EAC8}" srcId="{AEB58AE0-01A6-4851-A138-15E70C5CA572}" destId="{EF2241A2-00DC-4F41-818C-2EFF8B65EC2D}" srcOrd="2" destOrd="0" parTransId="{42562BD1-14E7-4FBB-84F2-F58B2B8F6398}" sibTransId="{82DA4A04-AC81-444D-94C5-FBF69AD54BBA}"/>
    <dgm:cxn modelId="{62AD4F29-0F9D-4377-80CA-1807C246D79A}" type="presOf" srcId="{AEB58AE0-01A6-4851-A138-15E70C5CA572}" destId="{11D46C3E-F45C-4696-8DF3-B1878AB3031C}" srcOrd="0" destOrd="0" presId="urn:microsoft.com/office/officeart/2005/8/layout/chevron2"/>
    <dgm:cxn modelId="{E86611EF-F25E-469F-9770-B0BD60070A4C}" srcId="{C650D69D-2120-41D3-AD1D-80F7EA9D36D8}" destId="{26FA83FC-E642-47AA-8168-0957D46A4FE4}" srcOrd="1" destOrd="0" parTransId="{A5D2FE46-1C2D-4327-8D96-E8A5FCFD2622}" sibTransId="{05D4A560-3A2A-43F1-96F8-81F8B014A3F5}"/>
    <dgm:cxn modelId="{CE45F490-48E8-471A-BECB-A21FF58029EA}" srcId="{C650D69D-2120-41D3-AD1D-80F7EA9D36D8}" destId="{AEB58AE0-01A6-4851-A138-15E70C5CA572}" srcOrd="0" destOrd="0" parTransId="{09F64283-9FBA-4D03-B733-05F45EBFB062}" sibTransId="{539AF1A9-CA37-4A3A-AF37-54ED86A8A429}"/>
    <dgm:cxn modelId="{FF352477-880B-4D05-B050-6C37DA7EA6D6}" srcId="{AEB58AE0-01A6-4851-A138-15E70C5CA572}" destId="{6D88809E-3EC7-4B75-900E-58876334ECEF}" srcOrd="1" destOrd="0" parTransId="{DF8C15E6-A5DF-4569-B6E3-972FE0C94FB3}" sibTransId="{56F9E6AA-9D27-4977-9AAF-6D7413E9F981}"/>
    <dgm:cxn modelId="{FA668054-719D-408D-9EEA-2A9119F4F751}" type="presParOf" srcId="{970FC388-9171-4DB3-9450-97EE34C6D6A2}" destId="{EEA94986-3A3B-4856-A7BA-62017CC9B622}" srcOrd="0" destOrd="0" presId="urn:microsoft.com/office/officeart/2005/8/layout/chevron2"/>
    <dgm:cxn modelId="{0D6116F5-86AA-4F8B-9CC6-E8E550071C07}" type="presParOf" srcId="{EEA94986-3A3B-4856-A7BA-62017CC9B622}" destId="{11D46C3E-F45C-4696-8DF3-B1878AB3031C}" srcOrd="0" destOrd="0" presId="urn:microsoft.com/office/officeart/2005/8/layout/chevron2"/>
    <dgm:cxn modelId="{12E1138F-ED7D-4B4E-87C8-A50E03604BA1}" type="presParOf" srcId="{EEA94986-3A3B-4856-A7BA-62017CC9B622}" destId="{CC46A28F-65AD-4DB8-87E8-7C806E21EA4C}" srcOrd="1" destOrd="0" presId="urn:microsoft.com/office/officeart/2005/8/layout/chevron2"/>
    <dgm:cxn modelId="{D186B805-E228-4736-A1EA-E6C1D48CC4CA}" type="presParOf" srcId="{970FC388-9171-4DB3-9450-97EE34C6D6A2}" destId="{CA55882B-1C78-4964-A879-8BC0CF5A726C}" srcOrd="1" destOrd="0" presId="urn:microsoft.com/office/officeart/2005/8/layout/chevron2"/>
    <dgm:cxn modelId="{7921FA96-A7D7-4A8C-B53F-845415D62BFD}" type="presParOf" srcId="{970FC388-9171-4DB3-9450-97EE34C6D6A2}" destId="{3F1AA4B9-1E84-48D8-B83F-B961D58AFB95}" srcOrd="2" destOrd="0" presId="urn:microsoft.com/office/officeart/2005/8/layout/chevron2"/>
    <dgm:cxn modelId="{99EAB57C-D0F4-4586-8A26-9217352033B3}" type="presParOf" srcId="{3F1AA4B9-1E84-48D8-B83F-B961D58AFB95}" destId="{0578C1D4-8E3E-46B4-B3BE-F54E024F8FDA}" srcOrd="0" destOrd="0" presId="urn:microsoft.com/office/officeart/2005/8/layout/chevron2"/>
    <dgm:cxn modelId="{BA66389F-9448-4073-B385-BD712249195C}" type="presParOf" srcId="{3F1AA4B9-1E84-48D8-B83F-B961D58AFB95}" destId="{59936045-4BF5-42BE-A9FF-F4DAA79E2C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650D69D-2120-41D3-AD1D-80F7EA9D36D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EB58AE0-01A6-4851-A138-15E70C5CA572}">
      <dgm:prSet/>
      <dgm:spPr/>
      <dgm:t>
        <a:bodyPr/>
        <a:lstStyle/>
        <a:p>
          <a:pPr rtl="0"/>
          <a:r>
            <a:rPr lang="es-ES" b="1" dirty="0" smtClean="0">
              <a:solidFill>
                <a:schemeClr val="tx1"/>
              </a:solidFill>
            </a:rPr>
            <a:t>Bioética</a:t>
          </a:r>
          <a:endParaRPr lang="es-AR" b="1" dirty="0">
            <a:solidFill>
              <a:schemeClr val="tx1"/>
            </a:solidFill>
          </a:endParaRPr>
        </a:p>
      </dgm:t>
    </dgm:pt>
    <dgm:pt modelId="{09F64283-9FBA-4D03-B733-05F45EBFB062}" type="parTrans" cxnId="{CE45F490-48E8-471A-BECB-A21FF58029EA}">
      <dgm:prSet/>
      <dgm:spPr/>
      <dgm:t>
        <a:bodyPr/>
        <a:lstStyle/>
        <a:p>
          <a:endParaRPr lang="es-AR"/>
        </a:p>
      </dgm:t>
    </dgm:pt>
    <dgm:pt modelId="{539AF1A9-CA37-4A3A-AF37-54ED86A8A429}" type="sibTrans" cxnId="{CE45F490-48E8-471A-BECB-A21FF58029EA}">
      <dgm:prSet/>
      <dgm:spPr/>
      <dgm:t>
        <a:bodyPr/>
        <a:lstStyle/>
        <a:p>
          <a:endParaRPr lang="es-AR"/>
        </a:p>
      </dgm:t>
    </dgm:pt>
    <dgm:pt modelId="{26FA83FC-E642-47AA-8168-0957D46A4FE4}">
      <dgm:prSet/>
      <dgm:spPr/>
      <dgm:t>
        <a:bodyPr/>
        <a:lstStyle/>
        <a:p>
          <a:pPr rtl="0"/>
          <a:endParaRPr lang="es-AR" dirty="0"/>
        </a:p>
      </dgm:t>
    </dgm:pt>
    <dgm:pt modelId="{A5D2FE46-1C2D-4327-8D96-E8A5FCFD2622}" type="parTrans" cxnId="{E86611EF-F25E-469F-9770-B0BD60070A4C}">
      <dgm:prSet/>
      <dgm:spPr/>
      <dgm:t>
        <a:bodyPr/>
        <a:lstStyle/>
        <a:p>
          <a:endParaRPr lang="es-AR"/>
        </a:p>
      </dgm:t>
    </dgm:pt>
    <dgm:pt modelId="{05D4A560-3A2A-43F1-96F8-81F8B014A3F5}" type="sibTrans" cxnId="{E86611EF-F25E-469F-9770-B0BD60070A4C}">
      <dgm:prSet/>
      <dgm:spPr/>
      <dgm:t>
        <a:bodyPr/>
        <a:lstStyle/>
        <a:p>
          <a:endParaRPr lang="es-AR"/>
        </a:p>
      </dgm:t>
    </dgm:pt>
    <dgm:pt modelId="{86810E3C-2994-4F7F-B690-4CCA73A058BA}">
      <dgm:prSet/>
      <dgm:spPr/>
      <dgm:t>
        <a:bodyPr/>
        <a:lstStyle/>
        <a:p>
          <a:pPr algn="ctr" rtl="0"/>
          <a:endParaRPr lang="es-AR" sz="2200" b="1" dirty="0">
            <a:solidFill>
              <a:schemeClr val="tx1"/>
            </a:solidFill>
          </a:endParaRPr>
        </a:p>
      </dgm:t>
    </dgm:pt>
    <dgm:pt modelId="{7FF5DF41-3EBD-4018-A6B0-922D287569FF}" type="parTrans" cxnId="{41093B0C-FC94-4805-8C4D-96F1A07B3DB0}">
      <dgm:prSet/>
      <dgm:spPr/>
      <dgm:t>
        <a:bodyPr/>
        <a:lstStyle/>
        <a:p>
          <a:endParaRPr lang="es-AR"/>
        </a:p>
      </dgm:t>
    </dgm:pt>
    <dgm:pt modelId="{B35544E5-7338-4A39-9D8D-191D244012CA}" type="sibTrans" cxnId="{41093B0C-FC94-4805-8C4D-96F1A07B3DB0}">
      <dgm:prSet/>
      <dgm:spPr/>
      <dgm:t>
        <a:bodyPr/>
        <a:lstStyle/>
        <a:p>
          <a:endParaRPr lang="es-AR"/>
        </a:p>
      </dgm:t>
    </dgm:pt>
    <dgm:pt modelId="{6ED2D4BD-6BA0-4C55-9D95-F4808AE7672E}">
      <dgm:prSet custT="1"/>
      <dgm:spPr/>
      <dgm:t>
        <a:bodyPr/>
        <a:lstStyle/>
        <a:p>
          <a:r>
            <a:rPr lang="es-AR" sz="2400" b="1" dirty="0" smtClean="0">
              <a:latin typeface="Calibri" pitchFamily="34" charset="0"/>
            </a:rPr>
            <a:t>La Bioética, dice Victoria </a:t>
          </a:r>
          <a:r>
            <a:rPr lang="es-AR" sz="2400" b="1" dirty="0" err="1" smtClean="0">
              <a:latin typeface="Calibri" pitchFamily="34" charset="0"/>
            </a:rPr>
            <a:t>Camps</a:t>
          </a:r>
          <a:r>
            <a:rPr lang="es-AR" sz="2400" b="1" dirty="0" smtClean="0">
              <a:latin typeface="Calibri" pitchFamily="34" charset="0"/>
            </a:rPr>
            <a:t>,  es la reflexión ética  sobre los problemas que conciernen a la vida humana y a la vida en general. No es deducible solo de derechos o principios éticos básicos y fundamentales, sino que es un proceso por el que se intenta hacer reales los derechos humanos y esa moralidad común, que es nuestro subsuelo, aunque no siempre sepamos verbalizarlo. Un proceso por el que tratamos de ir definiendo lo que ella denomina,  una vida de calidad.</a:t>
          </a:r>
          <a:endParaRPr lang="es-AR" sz="2400" b="1" dirty="0">
            <a:latin typeface="Calibri" pitchFamily="34" charset="0"/>
          </a:endParaRPr>
        </a:p>
      </dgm:t>
    </dgm:pt>
    <dgm:pt modelId="{73147F39-640C-4E5C-98F7-600CCF6120F4}" type="parTrans" cxnId="{ABE679C2-761D-45E3-A64E-D4AD2B6F6DD4}">
      <dgm:prSet/>
      <dgm:spPr/>
      <dgm:t>
        <a:bodyPr/>
        <a:lstStyle/>
        <a:p>
          <a:endParaRPr lang="es-AR"/>
        </a:p>
      </dgm:t>
    </dgm:pt>
    <dgm:pt modelId="{FDE52314-11EF-4E7B-8428-F8BB23488072}" type="sibTrans" cxnId="{ABE679C2-761D-45E3-A64E-D4AD2B6F6DD4}">
      <dgm:prSet/>
      <dgm:spPr/>
      <dgm:t>
        <a:bodyPr/>
        <a:lstStyle/>
        <a:p>
          <a:endParaRPr lang="es-AR"/>
        </a:p>
      </dgm:t>
    </dgm:pt>
    <dgm:pt modelId="{970FC388-9171-4DB3-9450-97EE34C6D6A2}" type="pres">
      <dgm:prSet presAssocID="{C650D69D-2120-41D3-AD1D-80F7EA9D36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EA94986-3A3B-4856-A7BA-62017CC9B622}" type="pres">
      <dgm:prSet presAssocID="{AEB58AE0-01A6-4851-A138-15E70C5CA572}" presName="composite" presStyleCnt="0"/>
      <dgm:spPr/>
    </dgm:pt>
    <dgm:pt modelId="{11D46C3E-F45C-4696-8DF3-B1878AB3031C}" type="pres">
      <dgm:prSet presAssocID="{AEB58AE0-01A6-4851-A138-15E70C5CA572}" presName="parentText" presStyleLbl="alignNode1" presStyleIdx="0" presStyleCnt="2" custScaleX="2000000" custScaleY="388578" custLinFactX="600000" custLinFactNeighborX="606025" custLinFactNeighborY="87791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C46A28F-65AD-4DB8-87E8-7C806E21EA4C}" type="pres">
      <dgm:prSet presAssocID="{AEB58AE0-01A6-4851-A138-15E70C5CA572}" presName="descendantText" presStyleLbl="alignAcc1" presStyleIdx="0" presStyleCnt="2" custFlipHor="0" custScaleY="100000" custLinFactNeighborX="-17148" custLinFactNeighborY="-5187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A55882B-1C78-4964-A879-8BC0CF5A726C}" type="pres">
      <dgm:prSet presAssocID="{539AF1A9-CA37-4A3A-AF37-54ED86A8A429}" presName="sp" presStyleCnt="0"/>
      <dgm:spPr/>
    </dgm:pt>
    <dgm:pt modelId="{3F1AA4B9-1E84-48D8-B83F-B961D58AFB95}" type="pres">
      <dgm:prSet presAssocID="{26FA83FC-E642-47AA-8168-0957D46A4FE4}" presName="composite" presStyleCnt="0"/>
      <dgm:spPr/>
    </dgm:pt>
    <dgm:pt modelId="{0578C1D4-8E3E-46B4-B3BE-F54E024F8FDA}" type="pres">
      <dgm:prSet presAssocID="{26FA83FC-E642-47AA-8168-0957D46A4FE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9936045-4BF5-42BE-A9FF-F4DAA79E2C1B}" type="pres">
      <dgm:prSet presAssocID="{26FA83FC-E642-47AA-8168-0957D46A4FE4}" presName="descendantText" presStyleLbl="alignAcc1" presStyleIdx="1" presStyleCnt="2" custScaleX="102447" custScaleY="2000000" custLinFactNeighborX="9622" custLinFactNeighborY="20398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1093B0C-FC94-4805-8C4D-96F1A07B3DB0}" srcId="{26FA83FC-E642-47AA-8168-0957D46A4FE4}" destId="{86810E3C-2994-4F7F-B690-4CCA73A058BA}" srcOrd="0" destOrd="0" parTransId="{7FF5DF41-3EBD-4018-A6B0-922D287569FF}" sibTransId="{B35544E5-7338-4A39-9D8D-191D244012CA}"/>
    <dgm:cxn modelId="{F70C1E3D-9965-42C7-8F7E-17DFB584846A}" type="presOf" srcId="{86810E3C-2994-4F7F-B690-4CCA73A058BA}" destId="{59936045-4BF5-42BE-A9FF-F4DAA79E2C1B}" srcOrd="0" destOrd="0" presId="urn:microsoft.com/office/officeart/2005/8/layout/chevron2"/>
    <dgm:cxn modelId="{1BC917A6-A2DB-4ED8-B394-567DDD87B275}" type="presOf" srcId="{AEB58AE0-01A6-4851-A138-15E70C5CA572}" destId="{11D46C3E-F45C-4696-8DF3-B1878AB3031C}" srcOrd="0" destOrd="0" presId="urn:microsoft.com/office/officeart/2005/8/layout/chevron2"/>
    <dgm:cxn modelId="{A78939AC-A864-4277-8D87-D5EF9B470DD6}" type="presOf" srcId="{26FA83FC-E642-47AA-8168-0957D46A4FE4}" destId="{0578C1D4-8E3E-46B4-B3BE-F54E024F8FDA}" srcOrd="0" destOrd="0" presId="urn:microsoft.com/office/officeart/2005/8/layout/chevron2"/>
    <dgm:cxn modelId="{9C8A7533-88AC-4004-81F1-E5F36CA33DD1}" type="presOf" srcId="{6ED2D4BD-6BA0-4C55-9D95-F4808AE7672E}" destId="{59936045-4BF5-42BE-A9FF-F4DAA79E2C1B}" srcOrd="0" destOrd="1" presId="urn:microsoft.com/office/officeart/2005/8/layout/chevron2"/>
    <dgm:cxn modelId="{B3A667A6-1113-4033-9037-DE413E478847}" type="presOf" srcId="{C650D69D-2120-41D3-AD1D-80F7EA9D36D8}" destId="{970FC388-9171-4DB3-9450-97EE34C6D6A2}" srcOrd="0" destOrd="0" presId="urn:microsoft.com/office/officeart/2005/8/layout/chevron2"/>
    <dgm:cxn modelId="{E86611EF-F25E-469F-9770-B0BD60070A4C}" srcId="{C650D69D-2120-41D3-AD1D-80F7EA9D36D8}" destId="{26FA83FC-E642-47AA-8168-0957D46A4FE4}" srcOrd="1" destOrd="0" parTransId="{A5D2FE46-1C2D-4327-8D96-E8A5FCFD2622}" sibTransId="{05D4A560-3A2A-43F1-96F8-81F8B014A3F5}"/>
    <dgm:cxn modelId="{CE45F490-48E8-471A-BECB-A21FF58029EA}" srcId="{C650D69D-2120-41D3-AD1D-80F7EA9D36D8}" destId="{AEB58AE0-01A6-4851-A138-15E70C5CA572}" srcOrd="0" destOrd="0" parTransId="{09F64283-9FBA-4D03-B733-05F45EBFB062}" sibTransId="{539AF1A9-CA37-4A3A-AF37-54ED86A8A429}"/>
    <dgm:cxn modelId="{ABE679C2-761D-45E3-A64E-D4AD2B6F6DD4}" srcId="{26FA83FC-E642-47AA-8168-0957D46A4FE4}" destId="{6ED2D4BD-6BA0-4C55-9D95-F4808AE7672E}" srcOrd="1" destOrd="0" parTransId="{73147F39-640C-4E5C-98F7-600CCF6120F4}" sibTransId="{FDE52314-11EF-4E7B-8428-F8BB23488072}"/>
    <dgm:cxn modelId="{72723BA3-D3C2-4D8F-B4DE-C7F6E7DD9232}" type="presParOf" srcId="{970FC388-9171-4DB3-9450-97EE34C6D6A2}" destId="{EEA94986-3A3B-4856-A7BA-62017CC9B622}" srcOrd="0" destOrd="0" presId="urn:microsoft.com/office/officeart/2005/8/layout/chevron2"/>
    <dgm:cxn modelId="{3C0647A0-273F-417F-A7BE-7C9F99919A9F}" type="presParOf" srcId="{EEA94986-3A3B-4856-A7BA-62017CC9B622}" destId="{11D46C3E-F45C-4696-8DF3-B1878AB3031C}" srcOrd="0" destOrd="0" presId="urn:microsoft.com/office/officeart/2005/8/layout/chevron2"/>
    <dgm:cxn modelId="{8D63B21A-461A-48AF-9407-AD61B9432CD4}" type="presParOf" srcId="{EEA94986-3A3B-4856-A7BA-62017CC9B622}" destId="{CC46A28F-65AD-4DB8-87E8-7C806E21EA4C}" srcOrd="1" destOrd="0" presId="urn:microsoft.com/office/officeart/2005/8/layout/chevron2"/>
    <dgm:cxn modelId="{80982A3F-F64C-4DA2-BC3A-4785B3CFAF52}" type="presParOf" srcId="{970FC388-9171-4DB3-9450-97EE34C6D6A2}" destId="{CA55882B-1C78-4964-A879-8BC0CF5A726C}" srcOrd="1" destOrd="0" presId="urn:microsoft.com/office/officeart/2005/8/layout/chevron2"/>
    <dgm:cxn modelId="{D83970E4-C60B-4BFC-AA3B-87403EFBCBEE}" type="presParOf" srcId="{970FC388-9171-4DB3-9450-97EE34C6D6A2}" destId="{3F1AA4B9-1E84-48D8-B83F-B961D58AFB95}" srcOrd="2" destOrd="0" presId="urn:microsoft.com/office/officeart/2005/8/layout/chevron2"/>
    <dgm:cxn modelId="{4A840A7C-C97F-48F0-8679-50958F3C0ACB}" type="presParOf" srcId="{3F1AA4B9-1E84-48D8-B83F-B961D58AFB95}" destId="{0578C1D4-8E3E-46B4-B3BE-F54E024F8FDA}" srcOrd="0" destOrd="0" presId="urn:microsoft.com/office/officeart/2005/8/layout/chevron2"/>
    <dgm:cxn modelId="{1388E8CA-4586-49F5-8352-037E1EC742F5}" type="presParOf" srcId="{3F1AA4B9-1E84-48D8-B83F-B961D58AFB95}" destId="{59936045-4BF5-42BE-A9FF-F4DAA79E2C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650D69D-2120-41D3-AD1D-80F7EA9D36D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EB58AE0-01A6-4851-A138-15E70C5CA572}">
      <dgm:prSet/>
      <dgm:spPr/>
      <dgm:t>
        <a:bodyPr/>
        <a:lstStyle/>
        <a:p>
          <a:pPr rtl="0"/>
          <a:r>
            <a:rPr lang="es-AR" dirty="0" smtClean="0"/>
            <a:t>Moral</a:t>
          </a:r>
          <a:endParaRPr lang="es-AR" dirty="0"/>
        </a:p>
      </dgm:t>
    </dgm:pt>
    <dgm:pt modelId="{09F64283-9FBA-4D03-B733-05F45EBFB062}" type="parTrans" cxnId="{CE45F490-48E8-471A-BECB-A21FF58029EA}">
      <dgm:prSet/>
      <dgm:spPr/>
      <dgm:t>
        <a:bodyPr/>
        <a:lstStyle/>
        <a:p>
          <a:endParaRPr lang="es-AR"/>
        </a:p>
      </dgm:t>
    </dgm:pt>
    <dgm:pt modelId="{539AF1A9-CA37-4A3A-AF37-54ED86A8A429}" type="sibTrans" cxnId="{CE45F490-48E8-471A-BECB-A21FF58029EA}">
      <dgm:prSet/>
      <dgm:spPr/>
      <dgm:t>
        <a:bodyPr/>
        <a:lstStyle/>
        <a:p>
          <a:endParaRPr lang="es-AR"/>
        </a:p>
      </dgm:t>
    </dgm:pt>
    <dgm:pt modelId="{26FA83FC-E642-47AA-8168-0957D46A4FE4}">
      <dgm:prSet/>
      <dgm:spPr/>
      <dgm:t>
        <a:bodyPr/>
        <a:lstStyle/>
        <a:p>
          <a:pPr rtl="0"/>
          <a:r>
            <a:rPr lang="es-AR" dirty="0" smtClean="0"/>
            <a:t>Ética</a:t>
          </a:r>
          <a:endParaRPr lang="es-AR" dirty="0"/>
        </a:p>
      </dgm:t>
    </dgm:pt>
    <dgm:pt modelId="{A5D2FE46-1C2D-4327-8D96-E8A5FCFD2622}" type="parTrans" cxnId="{E86611EF-F25E-469F-9770-B0BD60070A4C}">
      <dgm:prSet/>
      <dgm:spPr/>
      <dgm:t>
        <a:bodyPr/>
        <a:lstStyle/>
        <a:p>
          <a:endParaRPr lang="es-AR"/>
        </a:p>
      </dgm:t>
    </dgm:pt>
    <dgm:pt modelId="{05D4A560-3A2A-43F1-96F8-81F8B014A3F5}" type="sibTrans" cxnId="{E86611EF-F25E-469F-9770-B0BD60070A4C}">
      <dgm:prSet/>
      <dgm:spPr/>
      <dgm:t>
        <a:bodyPr/>
        <a:lstStyle/>
        <a:p>
          <a:endParaRPr lang="es-AR"/>
        </a:p>
      </dgm:t>
    </dgm:pt>
    <dgm:pt modelId="{86810E3C-2994-4F7F-B690-4CCA73A058BA}">
      <dgm:prSet/>
      <dgm:spPr/>
      <dgm:t>
        <a:bodyPr/>
        <a:lstStyle/>
        <a:p>
          <a:pPr algn="ctr" rtl="0"/>
          <a:endParaRPr lang="es-AR" b="1" dirty="0">
            <a:solidFill>
              <a:schemeClr val="tx1"/>
            </a:solidFill>
          </a:endParaRPr>
        </a:p>
      </dgm:t>
    </dgm:pt>
    <dgm:pt modelId="{7FF5DF41-3EBD-4018-A6B0-922D287569FF}" type="parTrans" cxnId="{41093B0C-FC94-4805-8C4D-96F1A07B3DB0}">
      <dgm:prSet/>
      <dgm:spPr/>
      <dgm:t>
        <a:bodyPr/>
        <a:lstStyle/>
        <a:p>
          <a:endParaRPr lang="es-AR"/>
        </a:p>
      </dgm:t>
    </dgm:pt>
    <dgm:pt modelId="{B35544E5-7338-4A39-9D8D-191D244012CA}" type="sibTrans" cxnId="{41093B0C-FC94-4805-8C4D-96F1A07B3DB0}">
      <dgm:prSet/>
      <dgm:spPr/>
      <dgm:t>
        <a:bodyPr/>
        <a:lstStyle/>
        <a:p>
          <a:endParaRPr lang="es-AR"/>
        </a:p>
      </dgm:t>
    </dgm:pt>
    <dgm:pt modelId="{60459FD9-9071-4A96-9662-05D6853C625C}">
      <dgm:prSet/>
      <dgm:spPr/>
      <dgm:t>
        <a:bodyPr/>
        <a:lstStyle/>
        <a:p>
          <a:pPr algn="ctr" rtl="0"/>
          <a:r>
            <a:rPr lang="es-AR" dirty="0" smtClean="0"/>
            <a:t>Conjunto de creencias y  actitudes de una población referidas a las normas y los valores. </a:t>
          </a:r>
          <a:endParaRPr lang="es-AR" b="1" dirty="0">
            <a:solidFill>
              <a:schemeClr val="tx1"/>
            </a:solidFill>
          </a:endParaRPr>
        </a:p>
      </dgm:t>
    </dgm:pt>
    <dgm:pt modelId="{C6A3354F-3EE4-4702-89DE-676FF8EFB1EF}" type="parTrans" cxnId="{DEF67334-6673-40E9-9DEB-6BBC4122B305}">
      <dgm:prSet/>
      <dgm:spPr/>
      <dgm:t>
        <a:bodyPr/>
        <a:lstStyle/>
        <a:p>
          <a:endParaRPr lang="es-AR"/>
        </a:p>
      </dgm:t>
    </dgm:pt>
    <dgm:pt modelId="{6625AFBC-49A6-4417-A90C-207146FDCB31}" type="sibTrans" cxnId="{DEF67334-6673-40E9-9DEB-6BBC4122B305}">
      <dgm:prSet/>
      <dgm:spPr/>
      <dgm:t>
        <a:bodyPr/>
        <a:lstStyle/>
        <a:p>
          <a:endParaRPr lang="es-AR"/>
        </a:p>
      </dgm:t>
    </dgm:pt>
    <dgm:pt modelId="{0CAEE85E-D6E1-4AD0-9DC6-6BDE11A5D445}">
      <dgm:prSet/>
      <dgm:spPr/>
      <dgm:t>
        <a:bodyPr/>
        <a:lstStyle/>
        <a:p>
          <a:r>
            <a:rPr lang="es-AR" dirty="0" smtClean="0"/>
            <a:t>Se refiere a la reflexión  sistemática acerca de estas costumbres, creencias, actitudes, valores, normas. </a:t>
          </a:r>
          <a:endParaRPr lang="es-AR" dirty="0"/>
        </a:p>
      </dgm:t>
    </dgm:pt>
    <dgm:pt modelId="{14C16CA8-2897-4E89-B8EA-1E0FA66E5F61}" type="parTrans" cxnId="{BB50805B-AEB9-443F-B834-E5C5E3476C82}">
      <dgm:prSet/>
      <dgm:spPr/>
      <dgm:t>
        <a:bodyPr/>
        <a:lstStyle/>
        <a:p>
          <a:endParaRPr lang="es-AR"/>
        </a:p>
      </dgm:t>
    </dgm:pt>
    <dgm:pt modelId="{C2C501AF-2300-4F27-9944-46C42AF8F1A7}" type="sibTrans" cxnId="{BB50805B-AEB9-443F-B834-E5C5E3476C82}">
      <dgm:prSet/>
      <dgm:spPr/>
      <dgm:t>
        <a:bodyPr/>
        <a:lstStyle/>
        <a:p>
          <a:endParaRPr lang="es-AR"/>
        </a:p>
      </dgm:t>
    </dgm:pt>
    <dgm:pt modelId="{970FC388-9171-4DB3-9450-97EE34C6D6A2}" type="pres">
      <dgm:prSet presAssocID="{C650D69D-2120-41D3-AD1D-80F7EA9D36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EA94986-3A3B-4856-A7BA-62017CC9B622}" type="pres">
      <dgm:prSet presAssocID="{AEB58AE0-01A6-4851-A138-15E70C5CA572}" presName="composite" presStyleCnt="0"/>
      <dgm:spPr/>
    </dgm:pt>
    <dgm:pt modelId="{11D46C3E-F45C-4696-8DF3-B1878AB3031C}" type="pres">
      <dgm:prSet presAssocID="{AEB58AE0-01A6-4851-A138-15E70C5CA57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C46A28F-65AD-4DB8-87E8-7C806E21EA4C}" type="pres">
      <dgm:prSet presAssocID="{AEB58AE0-01A6-4851-A138-15E70C5CA572}" presName="descendantText" presStyleLbl="alignAcc1" presStyleIdx="0" presStyleCnt="2" custLinFactNeighborX="0" custLinFactNeighborY="-51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A55882B-1C78-4964-A879-8BC0CF5A726C}" type="pres">
      <dgm:prSet presAssocID="{539AF1A9-CA37-4A3A-AF37-54ED86A8A429}" presName="sp" presStyleCnt="0"/>
      <dgm:spPr/>
    </dgm:pt>
    <dgm:pt modelId="{3F1AA4B9-1E84-48D8-B83F-B961D58AFB95}" type="pres">
      <dgm:prSet presAssocID="{26FA83FC-E642-47AA-8168-0957D46A4FE4}" presName="composite" presStyleCnt="0"/>
      <dgm:spPr/>
    </dgm:pt>
    <dgm:pt modelId="{0578C1D4-8E3E-46B4-B3BE-F54E024F8FDA}" type="pres">
      <dgm:prSet presAssocID="{26FA83FC-E642-47AA-8168-0957D46A4FE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9936045-4BF5-42BE-A9FF-F4DAA79E2C1B}" type="pres">
      <dgm:prSet presAssocID="{26FA83FC-E642-47AA-8168-0957D46A4FE4}" presName="descendantText" presStyleLbl="alignAcc1" presStyleIdx="1" presStyleCnt="2" custScaleY="12958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1093B0C-FC94-4805-8C4D-96F1A07B3DB0}" srcId="{26FA83FC-E642-47AA-8168-0957D46A4FE4}" destId="{86810E3C-2994-4F7F-B690-4CCA73A058BA}" srcOrd="0" destOrd="0" parTransId="{7FF5DF41-3EBD-4018-A6B0-922D287569FF}" sibTransId="{B35544E5-7338-4A39-9D8D-191D244012CA}"/>
    <dgm:cxn modelId="{11F20FAC-BD69-4B6B-A177-699258AF0548}" type="presOf" srcId="{60459FD9-9071-4A96-9662-05D6853C625C}" destId="{CC46A28F-65AD-4DB8-87E8-7C806E21EA4C}" srcOrd="0" destOrd="0" presId="urn:microsoft.com/office/officeart/2005/8/layout/chevron2"/>
    <dgm:cxn modelId="{DEF67334-6673-40E9-9DEB-6BBC4122B305}" srcId="{AEB58AE0-01A6-4851-A138-15E70C5CA572}" destId="{60459FD9-9071-4A96-9662-05D6853C625C}" srcOrd="0" destOrd="0" parTransId="{C6A3354F-3EE4-4702-89DE-676FF8EFB1EF}" sibTransId="{6625AFBC-49A6-4417-A90C-207146FDCB31}"/>
    <dgm:cxn modelId="{470EF495-15BC-41CB-BFE9-E12BA8217342}" type="presOf" srcId="{86810E3C-2994-4F7F-B690-4CCA73A058BA}" destId="{59936045-4BF5-42BE-A9FF-F4DAA79E2C1B}" srcOrd="0" destOrd="0" presId="urn:microsoft.com/office/officeart/2005/8/layout/chevron2"/>
    <dgm:cxn modelId="{5F423121-74DB-4BF5-B2D6-C4BD6A05DCE7}" type="presOf" srcId="{C650D69D-2120-41D3-AD1D-80F7EA9D36D8}" destId="{970FC388-9171-4DB3-9450-97EE34C6D6A2}" srcOrd="0" destOrd="0" presId="urn:microsoft.com/office/officeart/2005/8/layout/chevron2"/>
    <dgm:cxn modelId="{6C10C3B2-04F7-4C0C-8238-02CA7193E26F}" type="presOf" srcId="{26FA83FC-E642-47AA-8168-0957D46A4FE4}" destId="{0578C1D4-8E3E-46B4-B3BE-F54E024F8FDA}" srcOrd="0" destOrd="0" presId="urn:microsoft.com/office/officeart/2005/8/layout/chevron2"/>
    <dgm:cxn modelId="{10E6B80D-B788-43C3-80CC-79B49D0C84A1}" type="presOf" srcId="{AEB58AE0-01A6-4851-A138-15E70C5CA572}" destId="{11D46C3E-F45C-4696-8DF3-B1878AB3031C}" srcOrd="0" destOrd="0" presId="urn:microsoft.com/office/officeart/2005/8/layout/chevron2"/>
    <dgm:cxn modelId="{BB50805B-AEB9-443F-B834-E5C5E3476C82}" srcId="{26FA83FC-E642-47AA-8168-0957D46A4FE4}" destId="{0CAEE85E-D6E1-4AD0-9DC6-6BDE11A5D445}" srcOrd="1" destOrd="0" parTransId="{14C16CA8-2897-4E89-B8EA-1E0FA66E5F61}" sibTransId="{C2C501AF-2300-4F27-9944-46C42AF8F1A7}"/>
    <dgm:cxn modelId="{D6BA12EB-083C-4F54-819B-3B5C0F118672}" type="presOf" srcId="{0CAEE85E-D6E1-4AD0-9DC6-6BDE11A5D445}" destId="{59936045-4BF5-42BE-A9FF-F4DAA79E2C1B}" srcOrd="0" destOrd="1" presId="urn:microsoft.com/office/officeart/2005/8/layout/chevron2"/>
    <dgm:cxn modelId="{E86611EF-F25E-469F-9770-B0BD60070A4C}" srcId="{C650D69D-2120-41D3-AD1D-80F7EA9D36D8}" destId="{26FA83FC-E642-47AA-8168-0957D46A4FE4}" srcOrd="1" destOrd="0" parTransId="{A5D2FE46-1C2D-4327-8D96-E8A5FCFD2622}" sibTransId="{05D4A560-3A2A-43F1-96F8-81F8B014A3F5}"/>
    <dgm:cxn modelId="{CE45F490-48E8-471A-BECB-A21FF58029EA}" srcId="{C650D69D-2120-41D3-AD1D-80F7EA9D36D8}" destId="{AEB58AE0-01A6-4851-A138-15E70C5CA572}" srcOrd="0" destOrd="0" parTransId="{09F64283-9FBA-4D03-B733-05F45EBFB062}" sibTransId="{539AF1A9-CA37-4A3A-AF37-54ED86A8A429}"/>
    <dgm:cxn modelId="{53100014-6579-42C9-8C1A-B9A085C80C2A}" type="presParOf" srcId="{970FC388-9171-4DB3-9450-97EE34C6D6A2}" destId="{EEA94986-3A3B-4856-A7BA-62017CC9B622}" srcOrd="0" destOrd="0" presId="urn:microsoft.com/office/officeart/2005/8/layout/chevron2"/>
    <dgm:cxn modelId="{13FF70BA-A257-4AF4-A361-45CA593ADB34}" type="presParOf" srcId="{EEA94986-3A3B-4856-A7BA-62017CC9B622}" destId="{11D46C3E-F45C-4696-8DF3-B1878AB3031C}" srcOrd="0" destOrd="0" presId="urn:microsoft.com/office/officeart/2005/8/layout/chevron2"/>
    <dgm:cxn modelId="{D01F0F84-7E8C-4F4C-A149-D74BA30032C8}" type="presParOf" srcId="{EEA94986-3A3B-4856-A7BA-62017CC9B622}" destId="{CC46A28F-65AD-4DB8-87E8-7C806E21EA4C}" srcOrd="1" destOrd="0" presId="urn:microsoft.com/office/officeart/2005/8/layout/chevron2"/>
    <dgm:cxn modelId="{02633FE7-927E-4C36-A2A5-F0873E4D4C23}" type="presParOf" srcId="{970FC388-9171-4DB3-9450-97EE34C6D6A2}" destId="{CA55882B-1C78-4964-A879-8BC0CF5A726C}" srcOrd="1" destOrd="0" presId="urn:microsoft.com/office/officeart/2005/8/layout/chevron2"/>
    <dgm:cxn modelId="{C561C28E-4783-4093-859C-F98A015DF1E3}" type="presParOf" srcId="{970FC388-9171-4DB3-9450-97EE34C6D6A2}" destId="{3F1AA4B9-1E84-48D8-B83F-B961D58AFB95}" srcOrd="2" destOrd="0" presId="urn:microsoft.com/office/officeart/2005/8/layout/chevron2"/>
    <dgm:cxn modelId="{219922BF-A246-4258-80AA-CA6DDD4181B0}" type="presParOf" srcId="{3F1AA4B9-1E84-48D8-B83F-B961D58AFB95}" destId="{0578C1D4-8E3E-46B4-B3BE-F54E024F8FDA}" srcOrd="0" destOrd="0" presId="urn:microsoft.com/office/officeart/2005/8/layout/chevron2"/>
    <dgm:cxn modelId="{86BCDD62-9E6B-4293-8EEC-4B0F7E9C3D45}" type="presParOf" srcId="{3F1AA4B9-1E84-48D8-B83F-B961D58AFB95}" destId="{59936045-4BF5-42BE-A9FF-F4DAA79E2C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650D69D-2120-41D3-AD1D-80F7EA9D36D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EB58AE0-01A6-4851-A138-15E70C5CA572}">
      <dgm:prSet/>
      <dgm:spPr/>
      <dgm:t>
        <a:bodyPr/>
        <a:lstStyle/>
        <a:p>
          <a:pPr rtl="0"/>
          <a:r>
            <a:rPr lang="es-AR" dirty="0" smtClean="0"/>
            <a:t>Bioética</a:t>
          </a:r>
          <a:endParaRPr lang="es-AR" dirty="0"/>
        </a:p>
      </dgm:t>
    </dgm:pt>
    <dgm:pt modelId="{09F64283-9FBA-4D03-B733-05F45EBFB062}" type="parTrans" cxnId="{CE45F490-48E8-471A-BECB-A21FF58029EA}">
      <dgm:prSet/>
      <dgm:spPr/>
      <dgm:t>
        <a:bodyPr/>
        <a:lstStyle/>
        <a:p>
          <a:endParaRPr lang="es-AR"/>
        </a:p>
      </dgm:t>
    </dgm:pt>
    <dgm:pt modelId="{539AF1A9-CA37-4A3A-AF37-54ED86A8A429}" type="sibTrans" cxnId="{CE45F490-48E8-471A-BECB-A21FF58029EA}">
      <dgm:prSet/>
      <dgm:spPr/>
      <dgm:t>
        <a:bodyPr/>
        <a:lstStyle/>
        <a:p>
          <a:endParaRPr lang="es-AR"/>
        </a:p>
      </dgm:t>
    </dgm:pt>
    <dgm:pt modelId="{26FA83FC-E642-47AA-8168-0957D46A4FE4}">
      <dgm:prSet/>
      <dgm:spPr/>
      <dgm:t>
        <a:bodyPr/>
        <a:lstStyle/>
        <a:p>
          <a:pPr rtl="0"/>
          <a:r>
            <a:rPr lang="es-AR" dirty="0" smtClean="0"/>
            <a:t>/Ética</a:t>
          </a:r>
          <a:endParaRPr lang="es-AR" dirty="0"/>
        </a:p>
      </dgm:t>
    </dgm:pt>
    <dgm:pt modelId="{A5D2FE46-1C2D-4327-8D96-E8A5FCFD2622}" type="parTrans" cxnId="{E86611EF-F25E-469F-9770-B0BD60070A4C}">
      <dgm:prSet/>
      <dgm:spPr/>
      <dgm:t>
        <a:bodyPr/>
        <a:lstStyle/>
        <a:p>
          <a:endParaRPr lang="es-AR"/>
        </a:p>
      </dgm:t>
    </dgm:pt>
    <dgm:pt modelId="{05D4A560-3A2A-43F1-96F8-81F8B014A3F5}" type="sibTrans" cxnId="{E86611EF-F25E-469F-9770-B0BD60070A4C}">
      <dgm:prSet/>
      <dgm:spPr/>
      <dgm:t>
        <a:bodyPr/>
        <a:lstStyle/>
        <a:p>
          <a:endParaRPr lang="es-AR"/>
        </a:p>
      </dgm:t>
    </dgm:pt>
    <dgm:pt modelId="{86810E3C-2994-4F7F-B690-4CCA73A058BA}">
      <dgm:prSet custT="1"/>
      <dgm:spPr/>
      <dgm:t>
        <a:bodyPr/>
        <a:lstStyle/>
        <a:p>
          <a:pPr algn="ctr" rtl="0"/>
          <a:r>
            <a:rPr lang="es-AR" sz="2800" b="1" dirty="0" smtClean="0">
              <a:latin typeface="Calibri" pitchFamily="34" charset="0"/>
            </a:rPr>
            <a:t> Se necesitan argumentos , razonamientos, razones  y fundamentos.</a:t>
          </a:r>
          <a:endParaRPr lang="es-AR" sz="2800" b="1" dirty="0">
            <a:solidFill>
              <a:schemeClr val="tx1"/>
            </a:solidFill>
            <a:latin typeface="Calibri" pitchFamily="34" charset="0"/>
          </a:endParaRPr>
        </a:p>
      </dgm:t>
    </dgm:pt>
    <dgm:pt modelId="{7FF5DF41-3EBD-4018-A6B0-922D287569FF}" type="parTrans" cxnId="{41093B0C-FC94-4805-8C4D-96F1A07B3DB0}">
      <dgm:prSet/>
      <dgm:spPr/>
      <dgm:t>
        <a:bodyPr/>
        <a:lstStyle/>
        <a:p>
          <a:endParaRPr lang="es-AR"/>
        </a:p>
      </dgm:t>
    </dgm:pt>
    <dgm:pt modelId="{B35544E5-7338-4A39-9D8D-191D244012CA}" type="sibTrans" cxnId="{41093B0C-FC94-4805-8C4D-96F1A07B3DB0}">
      <dgm:prSet/>
      <dgm:spPr/>
      <dgm:t>
        <a:bodyPr/>
        <a:lstStyle/>
        <a:p>
          <a:endParaRPr lang="es-AR"/>
        </a:p>
      </dgm:t>
    </dgm:pt>
    <dgm:pt modelId="{60459FD9-9071-4A96-9662-05D6853C625C}">
      <dgm:prSet/>
      <dgm:spPr/>
      <dgm:t>
        <a:bodyPr/>
        <a:lstStyle/>
        <a:p>
          <a:pPr algn="ctr" rtl="0"/>
          <a:endParaRPr lang="es-AR" sz="2200" b="1" dirty="0">
            <a:solidFill>
              <a:schemeClr val="tx1"/>
            </a:solidFill>
          </a:endParaRPr>
        </a:p>
      </dgm:t>
    </dgm:pt>
    <dgm:pt modelId="{C6A3354F-3EE4-4702-89DE-676FF8EFB1EF}" type="parTrans" cxnId="{DEF67334-6673-40E9-9DEB-6BBC4122B305}">
      <dgm:prSet/>
      <dgm:spPr/>
      <dgm:t>
        <a:bodyPr/>
        <a:lstStyle/>
        <a:p>
          <a:endParaRPr lang="es-AR"/>
        </a:p>
      </dgm:t>
    </dgm:pt>
    <dgm:pt modelId="{6625AFBC-49A6-4417-A90C-207146FDCB31}" type="sibTrans" cxnId="{DEF67334-6673-40E9-9DEB-6BBC4122B305}">
      <dgm:prSet/>
      <dgm:spPr/>
      <dgm:t>
        <a:bodyPr/>
        <a:lstStyle/>
        <a:p>
          <a:endParaRPr lang="es-AR"/>
        </a:p>
      </dgm:t>
    </dgm:pt>
    <dgm:pt modelId="{D10C5A14-6632-41CF-8E1A-E6AF1A260090}">
      <dgm:prSet custT="1"/>
      <dgm:spPr/>
      <dgm:t>
        <a:bodyPr/>
        <a:lstStyle/>
        <a:p>
          <a:r>
            <a:rPr lang="es-AR" sz="2400" b="1" dirty="0" smtClean="0">
              <a:latin typeface="Calibri" pitchFamily="34" charset="0"/>
            </a:rPr>
            <a:t>Representa  el esfuerzo de la razón por hallar fundamentos de la acción moral. Es la única instancia desde la cual se puede ofrecer criterios racionales para esa acción.</a:t>
          </a:r>
          <a:endParaRPr lang="es-AR" sz="2400" b="1" dirty="0">
            <a:latin typeface="Calibri" pitchFamily="34" charset="0"/>
          </a:endParaRPr>
        </a:p>
      </dgm:t>
    </dgm:pt>
    <dgm:pt modelId="{56CCDEE4-9729-4694-973E-97574FFC269D}" type="parTrans" cxnId="{1FB720D6-ADD5-4660-A0C2-885D46C2C0C5}">
      <dgm:prSet/>
      <dgm:spPr/>
      <dgm:t>
        <a:bodyPr/>
        <a:lstStyle/>
        <a:p>
          <a:endParaRPr lang="es-AR"/>
        </a:p>
      </dgm:t>
    </dgm:pt>
    <dgm:pt modelId="{6C55770E-806B-4E74-AA1A-363E09EC494B}" type="sibTrans" cxnId="{1FB720D6-ADD5-4660-A0C2-885D46C2C0C5}">
      <dgm:prSet/>
      <dgm:spPr/>
      <dgm:t>
        <a:bodyPr/>
        <a:lstStyle/>
        <a:p>
          <a:endParaRPr lang="es-AR"/>
        </a:p>
      </dgm:t>
    </dgm:pt>
    <dgm:pt modelId="{970FC388-9171-4DB3-9450-97EE34C6D6A2}" type="pres">
      <dgm:prSet presAssocID="{C650D69D-2120-41D3-AD1D-80F7EA9D36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EA94986-3A3B-4856-A7BA-62017CC9B622}" type="pres">
      <dgm:prSet presAssocID="{AEB58AE0-01A6-4851-A138-15E70C5CA572}" presName="composite" presStyleCnt="0"/>
      <dgm:spPr/>
    </dgm:pt>
    <dgm:pt modelId="{11D46C3E-F45C-4696-8DF3-B1878AB3031C}" type="pres">
      <dgm:prSet presAssocID="{AEB58AE0-01A6-4851-A138-15E70C5CA572}" presName="parentText" presStyleLbl="alignNode1" presStyleIdx="0" presStyleCnt="2" custLinFactNeighborX="0" custLinFactNeighborY="527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C46A28F-65AD-4DB8-87E8-7C806E21EA4C}" type="pres">
      <dgm:prSet presAssocID="{AEB58AE0-01A6-4851-A138-15E70C5CA572}" presName="descendantText" presStyleLbl="alignAcc1" presStyleIdx="0" presStyleCnt="2" custLinFactNeighborX="0" custLinFactNeighborY="-51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A55882B-1C78-4964-A879-8BC0CF5A726C}" type="pres">
      <dgm:prSet presAssocID="{539AF1A9-CA37-4A3A-AF37-54ED86A8A429}" presName="sp" presStyleCnt="0"/>
      <dgm:spPr/>
    </dgm:pt>
    <dgm:pt modelId="{3F1AA4B9-1E84-48D8-B83F-B961D58AFB95}" type="pres">
      <dgm:prSet presAssocID="{26FA83FC-E642-47AA-8168-0957D46A4FE4}" presName="composite" presStyleCnt="0"/>
      <dgm:spPr/>
    </dgm:pt>
    <dgm:pt modelId="{0578C1D4-8E3E-46B4-B3BE-F54E024F8FDA}" type="pres">
      <dgm:prSet presAssocID="{26FA83FC-E642-47AA-8168-0957D46A4FE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9936045-4BF5-42BE-A9FF-F4DAA79E2C1B}" type="pres">
      <dgm:prSet presAssocID="{26FA83FC-E642-47AA-8168-0957D46A4FE4}" presName="descendantText" presStyleLbl="alignAcc1" presStyleIdx="1" presStyleCnt="2" custScaleY="12958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1093B0C-FC94-4805-8C4D-96F1A07B3DB0}" srcId="{26FA83FC-E642-47AA-8168-0957D46A4FE4}" destId="{86810E3C-2994-4F7F-B690-4CCA73A058BA}" srcOrd="0" destOrd="0" parTransId="{7FF5DF41-3EBD-4018-A6B0-922D287569FF}" sibTransId="{B35544E5-7338-4A39-9D8D-191D244012CA}"/>
    <dgm:cxn modelId="{DEF67334-6673-40E9-9DEB-6BBC4122B305}" srcId="{AEB58AE0-01A6-4851-A138-15E70C5CA572}" destId="{60459FD9-9071-4A96-9662-05D6853C625C}" srcOrd="0" destOrd="0" parTransId="{C6A3354F-3EE4-4702-89DE-676FF8EFB1EF}" sibTransId="{6625AFBC-49A6-4417-A90C-207146FDCB31}"/>
    <dgm:cxn modelId="{30EF516E-91B0-4D55-B2A1-F3EF5720D11C}" type="presOf" srcId="{D10C5A14-6632-41CF-8E1A-E6AF1A260090}" destId="{CC46A28F-65AD-4DB8-87E8-7C806E21EA4C}" srcOrd="0" destOrd="1" presId="urn:microsoft.com/office/officeart/2005/8/layout/chevron2"/>
    <dgm:cxn modelId="{1FB720D6-ADD5-4660-A0C2-885D46C2C0C5}" srcId="{AEB58AE0-01A6-4851-A138-15E70C5CA572}" destId="{D10C5A14-6632-41CF-8E1A-E6AF1A260090}" srcOrd="1" destOrd="0" parTransId="{56CCDEE4-9729-4694-973E-97574FFC269D}" sibTransId="{6C55770E-806B-4E74-AA1A-363E09EC494B}"/>
    <dgm:cxn modelId="{FAFC4D4E-B447-4967-9242-378D7A16CE84}" type="presOf" srcId="{26FA83FC-E642-47AA-8168-0957D46A4FE4}" destId="{0578C1D4-8E3E-46B4-B3BE-F54E024F8FDA}" srcOrd="0" destOrd="0" presId="urn:microsoft.com/office/officeart/2005/8/layout/chevron2"/>
    <dgm:cxn modelId="{DF6763F3-52E4-4458-A44F-82C6D9D0463B}" type="presOf" srcId="{86810E3C-2994-4F7F-B690-4CCA73A058BA}" destId="{59936045-4BF5-42BE-A9FF-F4DAA79E2C1B}" srcOrd="0" destOrd="0" presId="urn:microsoft.com/office/officeart/2005/8/layout/chevron2"/>
    <dgm:cxn modelId="{E68E1B80-92C0-4FCC-8E82-D7AAD65E2039}" type="presOf" srcId="{AEB58AE0-01A6-4851-A138-15E70C5CA572}" destId="{11D46C3E-F45C-4696-8DF3-B1878AB3031C}" srcOrd="0" destOrd="0" presId="urn:microsoft.com/office/officeart/2005/8/layout/chevron2"/>
    <dgm:cxn modelId="{148BFA08-7867-4D08-A8B5-0BC5AE55313F}" type="presOf" srcId="{C650D69D-2120-41D3-AD1D-80F7EA9D36D8}" destId="{970FC388-9171-4DB3-9450-97EE34C6D6A2}" srcOrd="0" destOrd="0" presId="urn:microsoft.com/office/officeart/2005/8/layout/chevron2"/>
    <dgm:cxn modelId="{E86611EF-F25E-469F-9770-B0BD60070A4C}" srcId="{C650D69D-2120-41D3-AD1D-80F7EA9D36D8}" destId="{26FA83FC-E642-47AA-8168-0957D46A4FE4}" srcOrd="1" destOrd="0" parTransId="{A5D2FE46-1C2D-4327-8D96-E8A5FCFD2622}" sibTransId="{05D4A560-3A2A-43F1-96F8-81F8B014A3F5}"/>
    <dgm:cxn modelId="{34A8617D-79B9-4360-A6BB-D9C1F43627D1}" type="presOf" srcId="{60459FD9-9071-4A96-9662-05D6853C625C}" destId="{CC46A28F-65AD-4DB8-87E8-7C806E21EA4C}" srcOrd="0" destOrd="0" presId="urn:microsoft.com/office/officeart/2005/8/layout/chevron2"/>
    <dgm:cxn modelId="{CE45F490-48E8-471A-BECB-A21FF58029EA}" srcId="{C650D69D-2120-41D3-AD1D-80F7EA9D36D8}" destId="{AEB58AE0-01A6-4851-A138-15E70C5CA572}" srcOrd="0" destOrd="0" parTransId="{09F64283-9FBA-4D03-B733-05F45EBFB062}" sibTransId="{539AF1A9-CA37-4A3A-AF37-54ED86A8A429}"/>
    <dgm:cxn modelId="{737BE91B-B910-464D-B6F4-4C7CC594EBFE}" type="presParOf" srcId="{970FC388-9171-4DB3-9450-97EE34C6D6A2}" destId="{EEA94986-3A3B-4856-A7BA-62017CC9B622}" srcOrd="0" destOrd="0" presId="urn:microsoft.com/office/officeart/2005/8/layout/chevron2"/>
    <dgm:cxn modelId="{5D259EA8-6D18-4C3E-8623-37864F6351D9}" type="presParOf" srcId="{EEA94986-3A3B-4856-A7BA-62017CC9B622}" destId="{11D46C3E-F45C-4696-8DF3-B1878AB3031C}" srcOrd="0" destOrd="0" presId="urn:microsoft.com/office/officeart/2005/8/layout/chevron2"/>
    <dgm:cxn modelId="{40CA8ED6-E7F6-4F86-AFCA-3259D981C2D8}" type="presParOf" srcId="{EEA94986-3A3B-4856-A7BA-62017CC9B622}" destId="{CC46A28F-65AD-4DB8-87E8-7C806E21EA4C}" srcOrd="1" destOrd="0" presId="urn:microsoft.com/office/officeart/2005/8/layout/chevron2"/>
    <dgm:cxn modelId="{533E4A79-9DB6-4771-BEA0-9A5D19B64A0F}" type="presParOf" srcId="{970FC388-9171-4DB3-9450-97EE34C6D6A2}" destId="{CA55882B-1C78-4964-A879-8BC0CF5A726C}" srcOrd="1" destOrd="0" presId="urn:microsoft.com/office/officeart/2005/8/layout/chevron2"/>
    <dgm:cxn modelId="{0E6595B4-0EE2-49BC-B713-58CA8893273D}" type="presParOf" srcId="{970FC388-9171-4DB3-9450-97EE34C6D6A2}" destId="{3F1AA4B9-1E84-48D8-B83F-B961D58AFB95}" srcOrd="2" destOrd="0" presId="urn:microsoft.com/office/officeart/2005/8/layout/chevron2"/>
    <dgm:cxn modelId="{84358BA4-C7A3-41B4-A03C-95EB40793CCC}" type="presParOf" srcId="{3F1AA4B9-1E84-48D8-B83F-B961D58AFB95}" destId="{0578C1D4-8E3E-46B4-B3BE-F54E024F8FDA}" srcOrd="0" destOrd="0" presId="urn:microsoft.com/office/officeart/2005/8/layout/chevron2"/>
    <dgm:cxn modelId="{17F885E6-642B-4B8B-B3C0-1AE2D66B4604}" type="presParOf" srcId="{3F1AA4B9-1E84-48D8-B83F-B961D58AFB95}" destId="{59936045-4BF5-42BE-A9FF-F4DAA79E2C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FFFD17-ACC9-4E99-8BC0-A734105F83E8}">
      <dsp:nvSpPr>
        <dsp:cNvPr id="0" name=""/>
        <dsp:cNvSpPr/>
      </dsp:nvSpPr>
      <dsp:spPr>
        <a:xfrm>
          <a:off x="3178706" y="-139514"/>
          <a:ext cx="2232248" cy="22322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1300" b="1" kern="1200" dirty="0"/>
        </a:p>
      </dsp:txBody>
      <dsp:txXfrm>
        <a:off x="3708865" y="27904"/>
        <a:ext cx="1171930" cy="379482"/>
      </dsp:txXfrm>
    </dsp:sp>
    <dsp:sp modelId="{991EB567-B5AA-4B32-9386-A64E5C552E1A}">
      <dsp:nvSpPr>
        <dsp:cNvPr id="0" name=""/>
        <dsp:cNvSpPr/>
      </dsp:nvSpPr>
      <dsp:spPr>
        <a:xfrm>
          <a:off x="0" y="85510"/>
          <a:ext cx="8229595" cy="2232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latin typeface="Century Gothic" pitchFamily="34" charset="0"/>
            </a:rPr>
            <a:t>El contexto político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b="1" kern="1200" dirty="0" smtClean="0"/>
            <a:t>Un poco de historia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b="1" kern="1200" dirty="0" smtClean="0"/>
            <a:t>La  ciencia y el mercado </a:t>
          </a:r>
          <a:endParaRPr lang="es-AR" sz="1600" b="1" kern="1200" dirty="0"/>
        </a:p>
      </dsp:txBody>
      <dsp:txXfrm>
        <a:off x="1205196" y="643571"/>
        <a:ext cx="5819202" cy="1116121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D46C3E-F45C-4696-8DF3-B1878AB3031C}">
      <dsp:nvSpPr>
        <dsp:cNvPr id="0" name=""/>
        <dsp:cNvSpPr/>
      </dsp:nvSpPr>
      <dsp:spPr>
        <a:xfrm rot="5400000">
          <a:off x="-195398" y="429481"/>
          <a:ext cx="2797317" cy="19581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800" kern="1200" dirty="0" smtClean="0"/>
            <a:t>Principio</a:t>
          </a:r>
          <a:endParaRPr lang="es-AR" sz="3800" kern="1200" dirty="0"/>
        </a:p>
      </dsp:txBody>
      <dsp:txXfrm rot="5400000">
        <a:off x="-195398" y="429481"/>
        <a:ext cx="2797317" cy="1958122"/>
      </dsp:txXfrm>
    </dsp:sp>
    <dsp:sp modelId="{CC46A28F-65AD-4DB8-87E8-7C806E21EA4C}">
      <dsp:nvSpPr>
        <dsp:cNvPr id="0" name=""/>
        <dsp:cNvSpPr/>
      </dsp:nvSpPr>
      <dsp:spPr>
        <a:xfrm rot="5400000">
          <a:off x="4273914" y="-1934252"/>
          <a:ext cx="1818256" cy="58318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ctr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2700" b="1" kern="1200" dirty="0">
            <a:solidFill>
              <a:schemeClr val="tx1"/>
            </a:solidFill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700" b="1" kern="1200" dirty="0" smtClean="0">
              <a:latin typeface="Calibri" pitchFamily="34" charset="0"/>
            </a:rPr>
            <a:t>Son las reglas básicas que deben tenerse en cuenta en todo razonamiento correcto.</a:t>
          </a:r>
          <a:endParaRPr lang="es-AR" sz="2700" b="1" kern="1200" dirty="0">
            <a:latin typeface="Calibri" pitchFamily="34" charset="0"/>
          </a:endParaRPr>
        </a:p>
      </dsp:txBody>
      <dsp:txXfrm rot="5400000">
        <a:off x="4273914" y="-1934252"/>
        <a:ext cx="1818256" cy="5831879"/>
      </dsp:txXfrm>
    </dsp:sp>
    <dsp:sp modelId="{0578C1D4-8E3E-46B4-B3BE-F54E024F8FDA}">
      <dsp:nvSpPr>
        <dsp:cNvPr id="0" name=""/>
        <dsp:cNvSpPr/>
      </dsp:nvSpPr>
      <dsp:spPr>
        <a:xfrm rot="5400000">
          <a:off x="-195398" y="3228971"/>
          <a:ext cx="2797317" cy="19581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800" kern="1200" dirty="0" smtClean="0"/>
            <a:t>Valor</a:t>
          </a:r>
          <a:endParaRPr lang="es-AR" sz="3800" kern="1200" dirty="0"/>
        </a:p>
      </dsp:txBody>
      <dsp:txXfrm rot="5400000">
        <a:off x="-195398" y="3228971"/>
        <a:ext cx="2797317" cy="1958122"/>
      </dsp:txXfrm>
    </dsp:sp>
    <dsp:sp modelId="{59936045-4BF5-42BE-A9FF-F4DAA79E2C1B}">
      <dsp:nvSpPr>
        <dsp:cNvPr id="0" name=""/>
        <dsp:cNvSpPr/>
      </dsp:nvSpPr>
      <dsp:spPr>
        <a:xfrm rot="5400000">
          <a:off x="4114559" y="998797"/>
          <a:ext cx="2356187" cy="58312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28600" lvl="1" indent="-228600" algn="ctr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2300" b="1" kern="1200" dirty="0">
            <a:solidFill>
              <a:schemeClr val="tx1"/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800" b="1" kern="1200" dirty="0" smtClean="0">
              <a:latin typeface="Calibri" pitchFamily="34" charset="0"/>
            </a:rPr>
            <a:t>Cualidad que se le confiere a las cosas, hechos o personas, una estimación positiva o negativa.</a:t>
          </a:r>
          <a:endParaRPr lang="es-AR" sz="2800" b="1" kern="1200" dirty="0">
            <a:latin typeface="Calibri" pitchFamily="34" charset="0"/>
          </a:endParaRPr>
        </a:p>
      </dsp:txBody>
      <dsp:txXfrm rot="5400000">
        <a:off x="4114559" y="998797"/>
        <a:ext cx="2356187" cy="5831206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D46C3E-F45C-4696-8DF3-B1878AB3031C}">
      <dsp:nvSpPr>
        <dsp:cNvPr id="0" name=""/>
        <dsp:cNvSpPr/>
      </dsp:nvSpPr>
      <dsp:spPr>
        <a:xfrm rot="5400000">
          <a:off x="-395121" y="517523"/>
          <a:ext cx="2634146" cy="184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Derechos Humanos</a:t>
          </a:r>
          <a:endParaRPr lang="es-AR" sz="2800" kern="1200" dirty="0"/>
        </a:p>
      </dsp:txBody>
      <dsp:txXfrm rot="5400000">
        <a:off x="-395121" y="517523"/>
        <a:ext cx="2634146" cy="1843902"/>
      </dsp:txXfrm>
    </dsp:sp>
    <dsp:sp modelId="{CC46A28F-65AD-4DB8-87E8-7C806E21EA4C}">
      <dsp:nvSpPr>
        <dsp:cNvPr id="0" name=""/>
        <dsp:cNvSpPr/>
      </dsp:nvSpPr>
      <dsp:spPr>
        <a:xfrm rot="5400000">
          <a:off x="4015653" y="-2163210"/>
          <a:ext cx="1922315" cy="62658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171450" lvl="1" indent="-171450" algn="ctr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1800" b="1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000" b="1" kern="1200" dirty="0" smtClean="0">
              <a:latin typeface="Calibri" pitchFamily="34" charset="0"/>
            </a:rPr>
            <a:t>Son derechos inherentes a todos los seres humanos, sin distinción alguna de nacionalidad, lugar de residencia, sexo, origen nacional o étnico, color, religión, lengua, o cualquier otra condición. Todos tenemos los mismos derechos humanos, sin discriminación alguna.</a:t>
          </a:r>
          <a:endParaRPr lang="es-AR" sz="2000" b="1" kern="1200" dirty="0">
            <a:latin typeface="Calibri" pitchFamily="34" charset="0"/>
          </a:endParaRPr>
        </a:p>
      </dsp:txBody>
      <dsp:txXfrm rot="5400000">
        <a:off x="4015653" y="-2163210"/>
        <a:ext cx="1922315" cy="6265817"/>
      </dsp:txXfrm>
    </dsp:sp>
    <dsp:sp modelId="{0578C1D4-8E3E-46B4-B3BE-F54E024F8FDA}">
      <dsp:nvSpPr>
        <dsp:cNvPr id="0" name=""/>
        <dsp:cNvSpPr/>
      </dsp:nvSpPr>
      <dsp:spPr>
        <a:xfrm rot="5400000">
          <a:off x="-395121" y="3143639"/>
          <a:ext cx="2634146" cy="184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Derechos Humanos</a:t>
          </a:r>
          <a:endParaRPr lang="es-AR" sz="2800" kern="1200" dirty="0"/>
        </a:p>
      </dsp:txBody>
      <dsp:txXfrm rot="5400000">
        <a:off x="-395121" y="3143639"/>
        <a:ext cx="2634146" cy="1843902"/>
      </dsp:txXfrm>
    </dsp:sp>
    <dsp:sp modelId="{59936045-4BF5-42BE-A9FF-F4DAA79E2C1B}">
      <dsp:nvSpPr>
        <dsp:cNvPr id="0" name=""/>
        <dsp:cNvSpPr/>
      </dsp:nvSpPr>
      <dsp:spPr>
        <a:xfrm rot="5400000">
          <a:off x="3867437" y="471706"/>
          <a:ext cx="2218747" cy="62658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ctr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b="1" i="0" kern="1200" dirty="0" smtClean="0">
              <a:latin typeface="Calibri" pitchFamily="34" charset="0"/>
            </a:rPr>
            <a:t>Son aquellas libertades, facultades, instituciones o reivindicaciones relativas a bienes primarios o básicos que incluyen a toda persona, por el simple hecho de su condición humana, para la garantía de una vida digna.</a:t>
          </a:r>
          <a:endParaRPr lang="es-AR" sz="2200" b="1" i="0" kern="1200" dirty="0">
            <a:solidFill>
              <a:schemeClr val="tx1"/>
            </a:solidFill>
            <a:latin typeface="Calibri" pitchFamily="34" charset="0"/>
          </a:endParaRPr>
        </a:p>
      </dsp:txBody>
      <dsp:txXfrm rot="5400000">
        <a:off x="3867437" y="471706"/>
        <a:ext cx="2218747" cy="6265817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623F27-1258-4FE8-AF8A-EBA9DBE46F5B}">
      <dsp:nvSpPr>
        <dsp:cNvPr id="0" name=""/>
        <dsp:cNvSpPr/>
      </dsp:nvSpPr>
      <dsp:spPr>
        <a:xfrm>
          <a:off x="599466" y="0"/>
          <a:ext cx="6793954" cy="544522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99F36F-9419-439D-9F15-82D9BE730DCA}">
      <dsp:nvSpPr>
        <dsp:cNvPr id="0" name=""/>
        <dsp:cNvSpPr/>
      </dsp:nvSpPr>
      <dsp:spPr>
        <a:xfrm>
          <a:off x="1084" y="1633567"/>
          <a:ext cx="2525096" cy="21780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Bioética anglo-sajona </a:t>
          </a:r>
          <a:endParaRPr lang="es-AR" sz="2400" kern="1200" dirty="0"/>
        </a:p>
      </dsp:txBody>
      <dsp:txXfrm>
        <a:off x="1084" y="1633567"/>
        <a:ext cx="2525096" cy="2178089"/>
      </dsp:txXfrm>
    </dsp:sp>
    <dsp:sp modelId="{DC63E989-DDEB-4627-A8D0-67CD2DEBF42E}">
      <dsp:nvSpPr>
        <dsp:cNvPr id="0" name=""/>
        <dsp:cNvSpPr/>
      </dsp:nvSpPr>
      <dsp:spPr>
        <a:xfrm>
          <a:off x="2652435" y="1633567"/>
          <a:ext cx="2525096" cy="21780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Bioética europea </a:t>
          </a:r>
          <a:endParaRPr lang="es-AR" sz="2400" kern="1200" dirty="0"/>
        </a:p>
      </dsp:txBody>
      <dsp:txXfrm>
        <a:off x="2652435" y="1633567"/>
        <a:ext cx="2525096" cy="2178089"/>
      </dsp:txXfrm>
    </dsp:sp>
    <dsp:sp modelId="{93E41A8D-8FA2-4ACD-B4D2-47E3033E770F}">
      <dsp:nvSpPr>
        <dsp:cNvPr id="0" name=""/>
        <dsp:cNvSpPr/>
      </dsp:nvSpPr>
      <dsp:spPr>
        <a:xfrm>
          <a:off x="5303787" y="1633567"/>
          <a:ext cx="2688016" cy="21780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Bioética latinoamericana</a:t>
          </a:r>
          <a:endParaRPr lang="es-AR" sz="2400" kern="1200" dirty="0"/>
        </a:p>
      </dsp:txBody>
      <dsp:txXfrm>
        <a:off x="5303787" y="1633567"/>
        <a:ext cx="2688016" cy="2178089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623F27-1258-4FE8-AF8A-EBA9DBE46F5B}">
      <dsp:nvSpPr>
        <dsp:cNvPr id="0" name=""/>
        <dsp:cNvSpPr/>
      </dsp:nvSpPr>
      <dsp:spPr>
        <a:xfrm>
          <a:off x="504079" y="0"/>
          <a:ext cx="6793954" cy="520035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99F36F-9419-439D-9F15-82D9BE730DCA}">
      <dsp:nvSpPr>
        <dsp:cNvPr id="0" name=""/>
        <dsp:cNvSpPr/>
      </dsp:nvSpPr>
      <dsp:spPr>
        <a:xfrm>
          <a:off x="432054" y="0"/>
          <a:ext cx="2026378" cy="5169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u="sng" kern="1200" dirty="0" smtClean="0">
              <a:latin typeface="Calibri" pitchFamily="34" charset="0"/>
            </a:rPr>
            <a:t>Bioética anglosajona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400" kern="1200" dirty="0" smtClean="0">
            <a:latin typeface="Calibri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No maleficencia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Beneficencia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Autonomía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Justicia</a:t>
          </a:r>
          <a:endParaRPr lang="es-AR" sz="2400" kern="1200" dirty="0">
            <a:latin typeface="Calibri" pitchFamily="34" charset="0"/>
          </a:endParaRPr>
        </a:p>
      </dsp:txBody>
      <dsp:txXfrm>
        <a:off x="432054" y="0"/>
        <a:ext cx="2026378" cy="5169649"/>
      </dsp:txXfrm>
    </dsp:sp>
    <dsp:sp modelId="{DC63E989-DDEB-4627-A8D0-67CD2DEBF42E}">
      <dsp:nvSpPr>
        <dsp:cNvPr id="0" name=""/>
        <dsp:cNvSpPr/>
      </dsp:nvSpPr>
      <dsp:spPr>
        <a:xfrm>
          <a:off x="2520280" y="0"/>
          <a:ext cx="2592244" cy="52003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u="sng" kern="1200" dirty="0" smtClean="0">
              <a:latin typeface="Calibri" pitchFamily="34" charset="0"/>
            </a:rPr>
            <a:t>Bioética europea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400" kern="1200" dirty="0" smtClean="0">
            <a:latin typeface="Calibri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Dignidad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Vulnerabilidad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Autonomía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Integridad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 </a:t>
          </a:r>
          <a:endParaRPr lang="es-AR" sz="2400" kern="1200" dirty="0">
            <a:latin typeface="Calibri" pitchFamily="34" charset="0"/>
          </a:endParaRPr>
        </a:p>
      </dsp:txBody>
      <dsp:txXfrm>
        <a:off x="2520280" y="0"/>
        <a:ext cx="2592244" cy="5200352"/>
      </dsp:txXfrm>
    </dsp:sp>
    <dsp:sp modelId="{93E41A8D-8FA2-4ACD-B4D2-47E3033E770F}">
      <dsp:nvSpPr>
        <dsp:cNvPr id="0" name=""/>
        <dsp:cNvSpPr/>
      </dsp:nvSpPr>
      <dsp:spPr>
        <a:xfrm>
          <a:off x="5184448" y="30702"/>
          <a:ext cx="2808439" cy="5169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400" u="sng" kern="1200" dirty="0" smtClean="0">
            <a:latin typeface="Calibri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u="sng" kern="1200" dirty="0" smtClean="0">
              <a:latin typeface="Calibri" pitchFamily="34" charset="0"/>
            </a:rPr>
            <a:t>Bioética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u="sng" kern="1200" dirty="0" smtClean="0">
              <a:latin typeface="Calibri" pitchFamily="34" charset="0"/>
            </a:rPr>
            <a:t>latinoamericana</a:t>
          </a:r>
          <a:endParaRPr lang="es-AR" sz="2400" kern="1200" dirty="0" smtClean="0">
            <a:latin typeface="Calibri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400" kern="1200" dirty="0" smtClean="0">
            <a:latin typeface="Calibri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De intervención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Derechos Humanos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Protección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alibri" pitchFamily="34" charset="0"/>
            </a:rPr>
            <a:t>Narrativa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200" kern="1200" dirty="0"/>
        </a:p>
      </dsp:txBody>
      <dsp:txXfrm>
        <a:off x="5184448" y="30702"/>
        <a:ext cx="2808439" cy="5169649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56ADAF-BA8C-455B-AE9E-987824C1DECD}">
      <dsp:nvSpPr>
        <dsp:cNvPr id="0" name=""/>
        <dsp:cNvSpPr/>
      </dsp:nvSpPr>
      <dsp:spPr>
        <a:xfrm>
          <a:off x="2835452" y="1121036"/>
          <a:ext cx="1436124" cy="143630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7C22FB6-74CE-4941-82CB-52157A761EDD}">
      <dsp:nvSpPr>
        <dsp:cNvPr id="0" name=""/>
        <dsp:cNvSpPr/>
      </dsp:nvSpPr>
      <dsp:spPr>
        <a:xfrm>
          <a:off x="2730734" y="0"/>
          <a:ext cx="1645559" cy="8806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Calibri" pitchFamily="34" charset="0"/>
            </a:rPr>
            <a:t>Deontología</a:t>
          </a:r>
          <a:endParaRPr lang="es-AR" sz="2000" kern="1200" dirty="0">
            <a:latin typeface="Calibri" pitchFamily="34" charset="0"/>
          </a:endParaRPr>
        </a:p>
      </dsp:txBody>
      <dsp:txXfrm>
        <a:off x="2730734" y="0"/>
        <a:ext cx="1645559" cy="880626"/>
      </dsp:txXfrm>
    </dsp:sp>
    <dsp:sp modelId="{EEFB8F5D-8C4A-4684-82A9-73ED84972561}">
      <dsp:nvSpPr>
        <dsp:cNvPr id="0" name=""/>
        <dsp:cNvSpPr/>
      </dsp:nvSpPr>
      <dsp:spPr>
        <a:xfrm>
          <a:off x="3256715" y="1323580"/>
          <a:ext cx="1436124" cy="143630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E78C578-B5BE-4D09-ABB7-650F08457D14}">
      <dsp:nvSpPr>
        <dsp:cNvPr id="0" name=""/>
        <dsp:cNvSpPr/>
      </dsp:nvSpPr>
      <dsp:spPr>
        <a:xfrm>
          <a:off x="4332565" y="836594"/>
          <a:ext cx="2630596" cy="96868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err="1" smtClean="0">
              <a:latin typeface="Calibri" pitchFamily="34" charset="0"/>
            </a:rPr>
            <a:t>Consecuencialismo</a:t>
          </a:r>
          <a:r>
            <a:rPr lang="es-MX" sz="2000" b="1" kern="1200" dirty="0" smtClean="0">
              <a:latin typeface="Calibri" pitchFamily="34" charset="0"/>
            </a:rPr>
            <a:t> – utilitarismo</a:t>
          </a:r>
          <a:endParaRPr lang="es-AR" sz="2000" kern="1200" dirty="0">
            <a:latin typeface="Calibri" pitchFamily="34" charset="0"/>
          </a:endParaRPr>
        </a:p>
      </dsp:txBody>
      <dsp:txXfrm>
        <a:off x="4332565" y="836594"/>
        <a:ext cx="2630596" cy="968688"/>
      </dsp:txXfrm>
    </dsp:sp>
    <dsp:sp modelId="{14D2CF58-0E37-41ED-8B0A-D5009879A4A5}">
      <dsp:nvSpPr>
        <dsp:cNvPr id="0" name=""/>
        <dsp:cNvSpPr/>
      </dsp:nvSpPr>
      <dsp:spPr>
        <a:xfrm>
          <a:off x="3360236" y="1779304"/>
          <a:ext cx="1436124" cy="143630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CCB3037-2AF1-4229-80B7-FC9E8E10FC6E}">
      <dsp:nvSpPr>
        <dsp:cNvPr id="0" name=""/>
        <dsp:cNvSpPr/>
      </dsp:nvSpPr>
      <dsp:spPr>
        <a:xfrm>
          <a:off x="5019559" y="2069471"/>
          <a:ext cx="1525882" cy="103473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Calibri" pitchFamily="34" charset="0"/>
            </a:rPr>
            <a:t>Teoría de los principios</a:t>
          </a:r>
          <a:endParaRPr lang="es-AR" sz="2000" kern="1200" dirty="0">
            <a:latin typeface="Calibri" pitchFamily="34" charset="0"/>
          </a:endParaRPr>
        </a:p>
      </dsp:txBody>
      <dsp:txXfrm>
        <a:off x="5019559" y="2069471"/>
        <a:ext cx="1525882" cy="1034735"/>
      </dsp:txXfrm>
    </dsp:sp>
    <dsp:sp modelId="{FDF6F8E2-7B74-4E5E-9AD5-AFB2CC00139C}">
      <dsp:nvSpPr>
        <dsp:cNvPr id="0" name=""/>
        <dsp:cNvSpPr/>
      </dsp:nvSpPr>
      <dsp:spPr>
        <a:xfrm>
          <a:off x="3068822" y="2144764"/>
          <a:ext cx="1436124" cy="143630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CB41F7F-3A42-493B-999A-20D894D2F897}">
      <dsp:nvSpPr>
        <dsp:cNvPr id="0" name=""/>
        <dsp:cNvSpPr/>
      </dsp:nvSpPr>
      <dsp:spPr>
        <a:xfrm>
          <a:off x="4361335" y="3456457"/>
          <a:ext cx="1645559" cy="94667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000" b="1" kern="1200" dirty="0">
            <a:latin typeface="Calibri" pitchFamily="34" charset="0"/>
          </a:endParaRPr>
        </a:p>
      </dsp:txBody>
      <dsp:txXfrm>
        <a:off x="4361335" y="3456457"/>
        <a:ext cx="1645559" cy="946672"/>
      </dsp:txXfrm>
    </dsp:sp>
    <dsp:sp modelId="{8132200D-7093-4E63-88B2-653E01F12510}">
      <dsp:nvSpPr>
        <dsp:cNvPr id="0" name=""/>
        <dsp:cNvSpPr/>
      </dsp:nvSpPr>
      <dsp:spPr>
        <a:xfrm>
          <a:off x="2602082" y="2144764"/>
          <a:ext cx="1436124" cy="143630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6EC8261-DA08-4FFF-B540-C1B16DD4AD54}">
      <dsp:nvSpPr>
        <dsp:cNvPr id="0" name=""/>
        <dsp:cNvSpPr/>
      </dsp:nvSpPr>
      <dsp:spPr>
        <a:xfrm>
          <a:off x="1100134" y="3456457"/>
          <a:ext cx="1645559" cy="94667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Calibri" pitchFamily="34" charset="0"/>
            </a:rPr>
            <a:t>La casuística</a:t>
          </a:r>
          <a:endParaRPr lang="es-AR" sz="2000" kern="1200" dirty="0">
            <a:latin typeface="Calibri" pitchFamily="34" charset="0"/>
          </a:endParaRPr>
        </a:p>
      </dsp:txBody>
      <dsp:txXfrm>
        <a:off x="1100134" y="3456457"/>
        <a:ext cx="1645559" cy="946672"/>
      </dsp:txXfrm>
    </dsp:sp>
    <dsp:sp modelId="{37B7283F-7EBB-4942-99F1-CBBE5490E89C}">
      <dsp:nvSpPr>
        <dsp:cNvPr id="0" name=""/>
        <dsp:cNvSpPr/>
      </dsp:nvSpPr>
      <dsp:spPr>
        <a:xfrm>
          <a:off x="2310668" y="1779304"/>
          <a:ext cx="1436124" cy="143630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E099B25-BC86-49E3-B589-87838CE5E31E}">
      <dsp:nvSpPr>
        <dsp:cNvPr id="0" name=""/>
        <dsp:cNvSpPr/>
      </dsp:nvSpPr>
      <dsp:spPr>
        <a:xfrm>
          <a:off x="561588" y="2069471"/>
          <a:ext cx="1525882" cy="103473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Calibri" pitchFamily="34" charset="0"/>
            </a:rPr>
            <a:t>Ética de la virtud – Aristóteles</a:t>
          </a:r>
          <a:endParaRPr lang="es-AR" sz="2000" kern="1200" dirty="0">
            <a:latin typeface="Calibri" pitchFamily="34" charset="0"/>
          </a:endParaRPr>
        </a:p>
      </dsp:txBody>
      <dsp:txXfrm>
        <a:off x="561588" y="2069471"/>
        <a:ext cx="1525882" cy="1034735"/>
      </dsp:txXfrm>
    </dsp:sp>
    <dsp:sp modelId="{2373FEC9-3557-46EE-83D4-6D97CE0DEDC1}">
      <dsp:nvSpPr>
        <dsp:cNvPr id="0" name=""/>
        <dsp:cNvSpPr/>
      </dsp:nvSpPr>
      <dsp:spPr>
        <a:xfrm>
          <a:off x="2414189" y="1323580"/>
          <a:ext cx="1436124" cy="143630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6BCC38F-ABE2-4017-95D9-3AF32A12571A}">
      <dsp:nvSpPr>
        <dsp:cNvPr id="0" name=""/>
        <dsp:cNvSpPr/>
      </dsp:nvSpPr>
      <dsp:spPr>
        <a:xfrm>
          <a:off x="681265" y="836594"/>
          <a:ext cx="1555801" cy="96868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Calibri" pitchFamily="34" charset="0"/>
            </a:rPr>
            <a:t>Ética del cuidado</a:t>
          </a:r>
          <a:endParaRPr lang="es-AR" sz="2000" kern="1200" dirty="0">
            <a:latin typeface="Calibri" pitchFamily="34" charset="0"/>
          </a:endParaRPr>
        </a:p>
      </dsp:txBody>
      <dsp:txXfrm>
        <a:off x="681265" y="836594"/>
        <a:ext cx="1555801" cy="968688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FFFD17-ACC9-4E99-8BC0-A734105F83E8}">
      <dsp:nvSpPr>
        <dsp:cNvPr id="0" name=""/>
        <dsp:cNvSpPr/>
      </dsp:nvSpPr>
      <dsp:spPr>
        <a:xfrm>
          <a:off x="3178706" y="-139514"/>
          <a:ext cx="2232248" cy="22322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1300" b="1" kern="1200" dirty="0"/>
        </a:p>
      </dsp:txBody>
      <dsp:txXfrm>
        <a:off x="3708865" y="27904"/>
        <a:ext cx="1171930" cy="379482"/>
      </dsp:txXfrm>
    </dsp:sp>
    <dsp:sp modelId="{991EB567-B5AA-4B32-9386-A64E5C552E1A}">
      <dsp:nvSpPr>
        <dsp:cNvPr id="0" name=""/>
        <dsp:cNvSpPr/>
      </dsp:nvSpPr>
      <dsp:spPr>
        <a:xfrm>
          <a:off x="0" y="0"/>
          <a:ext cx="8229595" cy="2232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800" b="1" kern="1200" dirty="0" smtClean="0">
              <a:latin typeface="Cambria" pitchFamily="18" charset="0"/>
            </a:rPr>
            <a:t>Gracias</a:t>
          </a:r>
          <a:endParaRPr lang="es-AR" sz="4800" b="1" kern="1200" dirty="0">
            <a:latin typeface="Cambria" pitchFamily="18" charset="0"/>
          </a:endParaRPr>
        </a:p>
      </dsp:txBody>
      <dsp:txXfrm>
        <a:off x="1205196" y="558060"/>
        <a:ext cx="5819202" cy="1116121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37525D-6FB5-4729-BBF5-DAAF94ADF9AA}">
      <dsp:nvSpPr>
        <dsp:cNvPr id="0" name=""/>
        <dsp:cNvSpPr/>
      </dsp:nvSpPr>
      <dsp:spPr>
        <a:xfrm>
          <a:off x="742792" y="0"/>
          <a:ext cx="3811587" cy="381158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60AA47-91FC-4D3D-99CD-A17BDFC77822}">
      <dsp:nvSpPr>
        <dsp:cNvPr id="0" name=""/>
        <dsp:cNvSpPr/>
      </dsp:nvSpPr>
      <dsp:spPr>
        <a:xfrm>
          <a:off x="2405438" y="216025"/>
          <a:ext cx="4291307" cy="10130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 smtClean="0">
              <a:latin typeface="Century Gothic" pitchFamily="34" charset="0"/>
            </a:rPr>
            <a:t>Proteger los intereses de la sociedad y de la salud pública.</a:t>
          </a:r>
          <a:endParaRPr lang="es-AR" sz="1800" kern="1200" dirty="0">
            <a:latin typeface="Century Gothic" pitchFamily="34" charset="0"/>
          </a:endParaRPr>
        </a:p>
      </dsp:txBody>
      <dsp:txXfrm>
        <a:off x="2405438" y="216025"/>
        <a:ext cx="4291307" cy="1013062"/>
      </dsp:txXfrm>
    </dsp:sp>
    <dsp:sp modelId="{7436289F-C5FF-4093-87E2-B0E49D62C00E}">
      <dsp:nvSpPr>
        <dsp:cNvPr id="0" name=""/>
        <dsp:cNvSpPr/>
      </dsp:nvSpPr>
      <dsp:spPr>
        <a:xfrm>
          <a:off x="1447389" y="1296144"/>
          <a:ext cx="5453938" cy="47960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 smtClean="0">
              <a:latin typeface="Century Gothic" pitchFamily="34" charset="0"/>
            </a:rPr>
            <a:t>velar por el cumplimiento de los principios éticos.</a:t>
          </a:r>
          <a:endParaRPr lang="es-AR" sz="1800" kern="1200" dirty="0">
            <a:latin typeface="Century Gothic" pitchFamily="34" charset="0"/>
          </a:endParaRPr>
        </a:p>
      </dsp:txBody>
      <dsp:txXfrm>
        <a:off x="1447389" y="1296144"/>
        <a:ext cx="5453938" cy="479608"/>
      </dsp:txXfrm>
    </dsp:sp>
    <dsp:sp modelId="{A7A26CAD-F681-4B4E-A6A8-58996C11727A}">
      <dsp:nvSpPr>
        <dsp:cNvPr id="0" name=""/>
        <dsp:cNvSpPr/>
      </dsp:nvSpPr>
      <dsp:spPr>
        <a:xfrm>
          <a:off x="1807424" y="1872208"/>
          <a:ext cx="5487335" cy="687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 smtClean="0">
              <a:latin typeface="Century Gothic" pitchFamily="34" charset="0"/>
            </a:rPr>
            <a:t>Velar por el respeto de los derechos de los pacientes.</a:t>
          </a:r>
          <a:endParaRPr lang="es-AR" sz="1800" kern="1200" dirty="0">
            <a:latin typeface="Century Gothic" pitchFamily="34" charset="0"/>
          </a:endParaRPr>
        </a:p>
        <a:p>
          <a:pPr marL="171450" lvl="1" indent="-171450" algn="ctr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800" b="1" kern="1200" dirty="0" smtClean="0">
              <a:latin typeface="Century Gothic" pitchFamily="34" charset="0"/>
            </a:rPr>
            <a:t>Proteger los intereses de la sociedad y de la salud pública.</a:t>
          </a:r>
          <a:endParaRPr lang="es-AR" sz="1800" kern="1200" dirty="0">
            <a:latin typeface="Century Gothic" pitchFamily="34" charset="0"/>
          </a:endParaRPr>
        </a:p>
      </dsp:txBody>
      <dsp:txXfrm>
        <a:off x="1807424" y="1872208"/>
        <a:ext cx="5487335" cy="687452"/>
      </dsp:txXfrm>
    </dsp:sp>
    <dsp:sp modelId="{25BE8FF8-99AD-49B8-B1DA-851F28F54224}">
      <dsp:nvSpPr>
        <dsp:cNvPr id="0" name=""/>
        <dsp:cNvSpPr/>
      </dsp:nvSpPr>
      <dsp:spPr>
        <a:xfrm>
          <a:off x="0" y="2664296"/>
          <a:ext cx="8050168" cy="7675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 smtClean="0">
              <a:latin typeface="Century Gothic" pitchFamily="34" charset="0"/>
            </a:rPr>
            <a:t>Velar por la relación médico – paciente.</a:t>
          </a:r>
          <a:endParaRPr lang="es-AR" sz="1800" b="1" kern="1200" dirty="0">
            <a:latin typeface="Century Gothic" pitchFamily="34" charset="0"/>
          </a:endParaRPr>
        </a:p>
      </dsp:txBody>
      <dsp:txXfrm>
        <a:off x="0" y="2664296"/>
        <a:ext cx="8050168" cy="767565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356D51-090A-48E5-8F26-B2087FA8132F}">
      <dsp:nvSpPr>
        <dsp:cNvPr id="0" name=""/>
        <dsp:cNvSpPr/>
      </dsp:nvSpPr>
      <dsp:spPr>
        <a:xfrm>
          <a:off x="0" y="628858"/>
          <a:ext cx="2428875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latin typeface="Century Gothic" pitchFamily="34" charset="0"/>
            </a:rPr>
            <a:t>El consentimiento informado</a:t>
          </a:r>
          <a:endParaRPr lang="es-AR" sz="1700" kern="1200" dirty="0">
            <a:latin typeface="Century Gothic" pitchFamily="34" charset="0"/>
          </a:endParaRPr>
        </a:p>
      </dsp:txBody>
      <dsp:txXfrm>
        <a:off x="0" y="628858"/>
        <a:ext cx="2428875" cy="1457324"/>
      </dsp:txXfrm>
    </dsp:sp>
    <dsp:sp modelId="{8D3C6A80-D3A1-48EA-9F26-047D8975F526}">
      <dsp:nvSpPr>
        <dsp:cNvPr id="0" name=""/>
        <dsp:cNvSpPr/>
      </dsp:nvSpPr>
      <dsp:spPr>
        <a:xfrm>
          <a:off x="2671762" y="628858"/>
          <a:ext cx="2428875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latin typeface="Century Gothic" pitchFamily="34" charset="0"/>
            </a:rPr>
            <a:t>El derecho a la integridad de la persona. </a:t>
          </a:r>
          <a:endParaRPr lang="es-AR" sz="1700" kern="1200" dirty="0">
            <a:latin typeface="Century Gothic" pitchFamily="34" charset="0"/>
          </a:endParaRPr>
        </a:p>
      </dsp:txBody>
      <dsp:txXfrm>
        <a:off x="2671762" y="628858"/>
        <a:ext cx="2428875" cy="1457324"/>
      </dsp:txXfrm>
    </dsp:sp>
    <dsp:sp modelId="{688B72CA-8A23-48BA-850C-F45F4B3C754D}">
      <dsp:nvSpPr>
        <dsp:cNvPr id="0" name=""/>
        <dsp:cNvSpPr/>
      </dsp:nvSpPr>
      <dsp:spPr>
        <a:xfrm>
          <a:off x="5343525" y="628858"/>
          <a:ext cx="2428875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latin typeface="Century Gothic" pitchFamily="34" charset="0"/>
            </a:rPr>
            <a:t>Protección de los pacientes a través de reducción de riesgos y el aumento potencial beneficios.</a:t>
          </a:r>
          <a:endParaRPr lang="es-AR" sz="1700" kern="1200" dirty="0">
            <a:latin typeface="Century Gothic" pitchFamily="34" charset="0"/>
          </a:endParaRPr>
        </a:p>
      </dsp:txBody>
      <dsp:txXfrm>
        <a:off x="5343525" y="628858"/>
        <a:ext cx="2428875" cy="1457324"/>
      </dsp:txXfrm>
    </dsp:sp>
    <dsp:sp modelId="{9D5B7DD0-1978-4F06-A45F-A1F4FE307893}">
      <dsp:nvSpPr>
        <dsp:cNvPr id="0" name=""/>
        <dsp:cNvSpPr/>
      </dsp:nvSpPr>
      <dsp:spPr>
        <a:xfrm>
          <a:off x="129216" y="2298495"/>
          <a:ext cx="3114036" cy="1481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1400" b="1" kern="1200" dirty="0">
            <a:latin typeface="Century Gothic" pitchFamily="34" charset="0"/>
          </a:endParaRPr>
        </a:p>
        <a:p>
          <a:pPr marL="114300" lvl="1" indent="-114300" algn="ctr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400" b="1" kern="1200" dirty="0" smtClean="0">
              <a:latin typeface="Century Gothic" pitchFamily="34" charset="0"/>
            </a:rPr>
            <a:t>La primacía del  bienestar de los seres humanos debe prevalecer  sobre el interés de la ciencia y la sociedad.</a:t>
          </a:r>
          <a:endParaRPr lang="es-AR" sz="1400" b="1" kern="1200" dirty="0">
            <a:latin typeface="Century Gothic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1200" b="1" kern="1200" dirty="0" smtClean="0">
            <a:solidFill>
              <a:srgbClr val="FFFF00"/>
            </a:solidFill>
            <a:latin typeface="Georgia" pitchFamily="18" charset="0"/>
          </a:endParaRPr>
        </a:p>
      </dsp:txBody>
      <dsp:txXfrm>
        <a:off x="129216" y="2298495"/>
        <a:ext cx="3114036" cy="1481589"/>
      </dsp:txXfrm>
    </dsp:sp>
    <dsp:sp modelId="{C0E2F867-ECA1-46F8-9D30-95F96B43D463}">
      <dsp:nvSpPr>
        <dsp:cNvPr id="0" name=""/>
        <dsp:cNvSpPr/>
      </dsp:nvSpPr>
      <dsp:spPr>
        <a:xfrm>
          <a:off x="3945634" y="2376265"/>
          <a:ext cx="3292947" cy="1457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b="1" kern="1200" dirty="0" smtClean="0">
              <a:solidFill>
                <a:schemeClr val="bg1"/>
              </a:solidFill>
              <a:latin typeface="Century Gothic" pitchFamily="34" charset="0"/>
            </a:rPr>
            <a:t>Respeto por los derechos humanos de las personas involucradas  en la situación dilemática</a:t>
          </a:r>
        </a:p>
      </dsp:txBody>
      <dsp:txXfrm>
        <a:off x="3945634" y="2376265"/>
        <a:ext cx="3292947" cy="145732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4D3D52-1A76-4204-AD09-8DAB39C45BF4}">
      <dsp:nvSpPr>
        <dsp:cNvPr id="0" name=""/>
        <dsp:cNvSpPr/>
      </dsp:nvSpPr>
      <dsp:spPr>
        <a:xfrm>
          <a:off x="43206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B57A4-2909-4BB2-8591-A7F4C5249B77}">
      <dsp:nvSpPr>
        <dsp:cNvPr id="0" name=""/>
        <dsp:cNvSpPr/>
      </dsp:nvSpPr>
      <dsp:spPr>
        <a:xfrm>
          <a:off x="6548" y="1219199"/>
          <a:ext cx="19621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b="1" kern="1200" dirty="0" smtClean="0"/>
            <a:t>Objetividad </a:t>
          </a:r>
          <a:endParaRPr lang="es-AR" sz="2100" b="1" kern="1200" dirty="0"/>
        </a:p>
      </dsp:txBody>
      <dsp:txXfrm>
        <a:off x="6548" y="1219199"/>
        <a:ext cx="1962150" cy="1625600"/>
      </dsp:txXfrm>
    </dsp:sp>
    <dsp:sp modelId="{BAE0DF72-9577-4E61-A17C-93C6CE1956AF}">
      <dsp:nvSpPr>
        <dsp:cNvPr id="0" name=""/>
        <dsp:cNvSpPr/>
      </dsp:nvSpPr>
      <dsp:spPr>
        <a:xfrm>
          <a:off x="2066925" y="1219199"/>
          <a:ext cx="19621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b="1" kern="1200" dirty="0" smtClean="0"/>
            <a:t>Superioridad racional</a:t>
          </a:r>
          <a:endParaRPr lang="es-AR" sz="2100" b="1" kern="1200" dirty="0"/>
        </a:p>
      </dsp:txBody>
      <dsp:txXfrm>
        <a:off x="2066925" y="1219199"/>
        <a:ext cx="1962150" cy="1625600"/>
      </dsp:txXfrm>
    </dsp:sp>
    <dsp:sp modelId="{D69042EC-E538-4A7B-A833-472F338B4A0F}">
      <dsp:nvSpPr>
        <dsp:cNvPr id="0" name=""/>
        <dsp:cNvSpPr/>
      </dsp:nvSpPr>
      <dsp:spPr>
        <a:xfrm>
          <a:off x="4127301" y="1219199"/>
          <a:ext cx="1962150" cy="1625600"/>
        </a:xfrm>
        <a:prstGeom prst="roundRect">
          <a:avLst/>
        </a:prstGeom>
        <a:solidFill>
          <a:schemeClr val="accent2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b="1" kern="1200" dirty="0" smtClean="0"/>
            <a:t>Neutralidad valorativa</a:t>
          </a:r>
          <a:endParaRPr lang="es-AR" sz="2100" b="1" kern="1200" dirty="0"/>
        </a:p>
      </dsp:txBody>
      <dsp:txXfrm>
        <a:off x="4127301" y="1219199"/>
        <a:ext cx="1962150" cy="16256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4D3D52-1A76-4204-AD09-8DAB39C45BF4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B57A4-2909-4BB2-8591-A7F4C5249B77}">
      <dsp:nvSpPr>
        <dsp:cNvPr id="0" name=""/>
        <dsp:cNvSpPr/>
      </dsp:nvSpPr>
      <dsp:spPr>
        <a:xfrm>
          <a:off x="6548" y="1219199"/>
          <a:ext cx="19621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/>
            <a:t> Tecno-ciencia</a:t>
          </a:r>
          <a:endParaRPr lang="es-AR" sz="2200" b="1" kern="1200" dirty="0"/>
        </a:p>
      </dsp:txBody>
      <dsp:txXfrm>
        <a:off x="6548" y="1219199"/>
        <a:ext cx="1962150" cy="1625600"/>
      </dsp:txXfrm>
    </dsp:sp>
    <dsp:sp modelId="{BAE0DF72-9577-4E61-A17C-93C6CE1956AF}">
      <dsp:nvSpPr>
        <dsp:cNvPr id="0" name=""/>
        <dsp:cNvSpPr/>
      </dsp:nvSpPr>
      <dsp:spPr>
        <a:xfrm>
          <a:off x="2066925" y="1219199"/>
          <a:ext cx="19621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/>
            <a:t>Plural</a:t>
          </a:r>
          <a:r>
            <a:rPr lang="es-AR" sz="2200" b="1" kern="1200" baseline="0" dirty="0" smtClean="0"/>
            <a:t> </a:t>
          </a:r>
          <a:endParaRPr lang="es-AR" sz="2200" b="1" kern="1200" dirty="0"/>
        </a:p>
      </dsp:txBody>
      <dsp:txXfrm>
        <a:off x="2066925" y="1219199"/>
        <a:ext cx="1962150" cy="1625600"/>
      </dsp:txXfrm>
    </dsp:sp>
    <dsp:sp modelId="{D69042EC-E538-4A7B-A833-472F338B4A0F}">
      <dsp:nvSpPr>
        <dsp:cNvPr id="0" name=""/>
        <dsp:cNvSpPr/>
      </dsp:nvSpPr>
      <dsp:spPr>
        <a:xfrm>
          <a:off x="4127301" y="1219199"/>
          <a:ext cx="1962150" cy="1625600"/>
        </a:xfrm>
        <a:prstGeom prst="roundRect">
          <a:avLst/>
        </a:prstGeom>
        <a:solidFill>
          <a:schemeClr val="accent2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/>
            <a:t>Valoración responsable</a:t>
          </a:r>
          <a:endParaRPr lang="es-AR" sz="2200" b="1" kern="1200" dirty="0"/>
        </a:p>
      </dsp:txBody>
      <dsp:txXfrm>
        <a:off x="4127301" y="1219199"/>
        <a:ext cx="1962150" cy="16256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AD7C69-6D27-4502-858D-5F6EB280184E}">
      <dsp:nvSpPr>
        <dsp:cNvPr id="0" name=""/>
        <dsp:cNvSpPr/>
      </dsp:nvSpPr>
      <dsp:spPr>
        <a:xfrm>
          <a:off x="1176606" y="0"/>
          <a:ext cx="4579715" cy="286232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A71356-88FC-487C-9CEF-EFC8AE22BAD0}">
      <dsp:nvSpPr>
        <dsp:cNvPr id="0" name=""/>
        <dsp:cNvSpPr/>
      </dsp:nvSpPr>
      <dsp:spPr>
        <a:xfrm>
          <a:off x="4670929" y="580478"/>
          <a:ext cx="338898" cy="3388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721D69-A65C-468D-8474-9884DE2338C8}">
      <dsp:nvSpPr>
        <dsp:cNvPr id="0" name=""/>
        <dsp:cNvSpPr/>
      </dsp:nvSpPr>
      <dsp:spPr>
        <a:xfrm>
          <a:off x="-4" y="749928"/>
          <a:ext cx="7848880" cy="2112393"/>
        </a:xfrm>
        <a:prstGeom prst="round2Diag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79576" bIns="0" numCol="1" spcCol="1270" anchor="t" anchorCtr="0">
          <a:noAutofit/>
        </a:bodyPr>
        <a:lstStyle/>
        <a:p>
          <a:pPr lvl="0" algn="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/>
            <a:t>¿Qué factores éticos entran en juego en la problemática que atraviesa a cada una de las poblaciones en estudio   y sobre cuáles bases apoyar la evaluación ética de la situación?</a:t>
          </a:r>
          <a:endParaRPr lang="es-AR" sz="2800" kern="1200" dirty="0"/>
        </a:p>
      </dsp:txBody>
      <dsp:txXfrm>
        <a:off x="-4" y="749928"/>
        <a:ext cx="7848880" cy="211239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2AC965-4A07-4E7D-904A-A27FBE5F8C25}">
      <dsp:nvSpPr>
        <dsp:cNvPr id="0" name=""/>
        <dsp:cNvSpPr/>
      </dsp:nvSpPr>
      <dsp:spPr>
        <a:xfrm>
          <a:off x="-133685" y="106070"/>
          <a:ext cx="4572000" cy="4572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19A486-07AE-4D5A-B7B6-D3241663E5E1}">
      <dsp:nvSpPr>
        <dsp:cNvPr id="0" name=""/>
        <dsp:cNvSpPr/>
      </dsp:nvSpPr>
      <dsp:spPr>
        <a:xfrm>
          <a:off x="2170575" y="0"/>
          <a:ext cx="5943600" cy="4572000"/>
        </a:xfrm>
        <a:prstGeom prst="rect">
          <a:avLst/>
        </a:prstGeom>
        <a:solidFill>
          <a:schemeClr val="accent3"/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>
              <a:latin typeface="Century Gothic" pitchFamily="34" charset="0"/>
            </a:rPr>
            <a:t>Primer desafío</a:t>
          </a:r>
          <a:r>
            <a:rPr lang="es-ES" sz="2100" kern="1200" dirty="0" smtClean="0">
              <a:latin typeface="Century Gothic" pitchFamily="34" charset="0"/>
            </a:rPr>
            <a:t>.  </a:t>
          </a:r>
          <a:r>
            <a:rPr lang="es-ES" sz="2100" b="1" kern="1200" dirty="0" smtClean="0">
              <a:latin typeface="Century Gothic" pitchFamily="34" charset="0"/>
            </a:rPr>
            <a:t>Superar</a:t>
          </a:r>
          <a:r>
            <a:rPr lang="es-ES" sz="2100" kern="1200" dirty="0" smtClean="0">
              <a:latin typeface="Century Gothic" pitchFamily="34" charset="0"/>
            </a:rPr>
            <a:t> </a:t>
          </a:r>
          <a:r>
            <a:rPr lang="es-ES" sz="2100" b="1" kern="1200" dirty="0" smtClean="0">
              <a:latin typeface="Century Gothic" pitchFamily="34" charset="0"/>
            </a:rPr>
            <a:t>Que la ética  pertenece a la esfera privada y que el poder público no tiene que preocuparse de ella en sus decisiones.</a:t>
          </a:r>
          <a:endParaRPr lang="es-AR" sz="2100" b="1" kern="1200" dirty="0">
            <a:latin typeface="Century Gothic" pitchFamily="34" charset="0"/>
          </a:endParaRPr>
        </a:p>
      </dsp:txBody>
      <dsp:txXfrm>
        <a:off x="2170575" y="0"/>
        <a:ext cx="5943600" cy="1371602"/>
      </dsp:txXfrm>
    </dsp:sp>
    <dsp:sp modelId="{5BD74D30-4C39-47C4-B586-ED561C83A697}">
      <dsp:nvSpPr>
        <dsp:cNvPr id="0" name=""/>
        <dsp:cNvSpPr/>
      </dsp:nvSpPr>
      <dsp:spPr>
        <a:xfrm>
          <a:off x="800101" y="1371602"/>
          <a:ext cx="2971797" cy="29717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7C0121-0237-4992-A5E2-B52C3633B894}">
      <dsp:nvSpPr>
        <dsp:cNvPr id="0" name=""/>
        <dsp:cNvSpPr/>
      </dsp:nvSpPr>
      <dsp:spPr>
        <a:xfrm>
          <a:off x="2286000" y="1371602"/>
          <a:ext cx="5943600" cy="29717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b="1" kern="1200" dirty="0" smtClean="0">
              <a:latin typeface="Century Gothic" pitchFamily="34" charset="0"/>
            </a:rPr>
            <a:t>Segundo desafío. Que existen</a:t>
          </a:r>
          <a:r>
            <a:rPr lang="es-ES" sz="2100" b="1" kern="1200" dirty="0" smtClean="0">
              <a:latin typeface="Century Gothic" pitchFamily="34" charset="0"/>
            </a:rPr>
            <a:t> una pluralidad de puntos de vista éticos o morales que es posible defender</a:t>
          </a:r>
          <a:r>
            <a:rPr lang="es-AR" sz="2100" b="1" kern="1200" dirty="0" smtClean="0">
              <a:latin typeface="Century Gothic" pitchFamily="34" charset="0"/>
            </a:rPr>
            <a:t> .</a:t>
          </a:r>
          <a:endParaRPr lang="es-AR" sz="2100" b="1" kern="1200" dirty="0">
            <a:latin typeface="Century Gothic" pitchFamily="34" charset="0"/>
          </a:endParaRPr>
        </a:p>
      </dsp:txBody>
      <dsp:txXfrm>
        <a:off x="2286000" y="1371602"/>
        <a:ext cx="5943600" cy="1371598"/>
      </dsp:txXfrm>
    </dsp:sp>
    <dsp:sp modelId="{727D6477-E456-4570-B738-C08D418F866A}">
      <dsp:nvSpPr>
        <dsp:cNvPr id="0" name=""/>
        <dsp:cNvSpPr/>
      </dsp:nvSpPr>
      <dsp:spPr>
        <a:xfrm>
          <a:off x="1600200" y="2743201"/>
          <a:ext cx="1371598" cy="137159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3D251-EEBF-4FFD-9285-084D62AAEDC8}">
      <dsp:nvSpPr>
        <dsp:cNvPr id="0" name=""/>
        <dsp:cNvSpPr/>
      </dsp:nvSpPr>
      <dsp:spPr>
        <a:xfrm>
          <a:off x="2286000" y="2743201"/>
          <a:ext cx="5943600" cy="1371598"/>
        </a:xfrm>
        <a:prstGeom prst="rect">
          <a:avLst/>
        </a:prstGeom>
        <a:solidFill>
          <a:schemeClr val="accent3"/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b="1" kern="1200" dirty="0" smtClean="0">
              <a:latin typeface="Century Gothic" pitchFamily="34" charset="0"/>
            </a:rPr>
            <a:t>Tercer desafío. Se sitúa en la elección de los principios y valores que se aplicarán en la evaluación ética en un contexto histórico y cultural.</a:t>
          </a:r>
          <a:endParaRPr lang="es-AR" sz="2100" b="1" kern="1200" dirty="0">
            <a:latin typeface="Century Gothic" pitchFamily="34" charset="0"/>
          </a:endParaRPr>
        </a:p>
      </dsp:txBody>
      <dsp:txXfrm>
        <a:off x="2286000" y="2743201"/>
        <a:ext cx="5943600" cy="137159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D46C3E-F45C-4696-8DF3-B1878AB3031C}">
      <dsp:nvSpPr>
        <dsp:cNvPr id="0" name=""/>
        <dsp:cNvSpPr/>
      </dsp:nvSpPr>
      <dsp:spPr>
        <a:xfrm rot="5400000">
          <a:off x="-308980" y="417133"/>
          <a:ext cx="2780886" cy="19466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100" kern="1200" dirty="0" smtClean="0"/>
            <a:t>Bioética</a:t>
          </a:r>
          <a:endParaRPr lang="es-AR" sz="4100" kern="1200" dirty="0"/>
        </a:p>
      </dsp:txBody>
      <dsp:txXfrm rot="5400000">
        <a:off x="-308980" y="417133"/>
        <a:ext cx="2780886" cy="1946620"/>
      </dsp:txXfrm>
    </dsp:sp>
    <dsp:sp modelId="{CC46A28F-65AD-4DB8-87E8-7C806E21EA4C}">
      <dsp:nvSpPr>
        <dsp:cNvPr id="0" name=""/>
        <dsp:cNvSpPr/>
      </dsp:nvSpPr>
      <dsp:spPr>
        <a:xfrm rot="5400000">
          <a:off x="4322964" y="-1917091"/>
          <a:ext cx="1855079" cy="57474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ctr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800" b="1" kern="1200" dirty="0" smtClean="0">
              <a:solidFill>
                <a:schemeClr val="tx1"/>
              </a:solidFill>
              <a:latin typeface="Calibri" pitchFamily="34" charset="0"/>
            </a:rPr>
            <a:t>Disciplina que combina el conocimiento biológico con el conocimiento de los sistemas de valores humanos.</a:t>
          </a:r>
          <a:endParaRPr lang="es-AR" sz="1800" b="1" kern="1200" dirty="0">
            <a:solidFill>
              <a:schemeClr val="tx1"/>
            </a:solidFill>
            <a:latin typeface="Calibri" pitchFamily="34" charset="0"/>
          </a:endParaRPr>
        </a:p>
        <a:p>
          <a:pPr marL="171450" lvl="1" indent="-171450" algn="ctr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1800" b="1" kern="1200" dirty="0">
            <a:solidFill>
              <a:schemeClr val="bg1"/>
            </a:solidFill>
            <a:latin typeface="Calibri" pitchFamily="34" charset="0"/>
          </a:endParaRPr>
        </a:p>
        <a:p>
          <a:pPr marL="171450" lvl="1" indent="-171450" algn="ctr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800" b="1" kern="1200" dirty="0" smtClean="0">
              <a:solidFill>
                <a:schemeClr val="tx1"/>
              </a:solidFill>
              <a:latin typeface="Calibri" pitchFamily="34" charset="0"/>
            </a:rPr>
            <a:t>Bioética como cultura es el encuentro necesario entre hechos y valores.</a:t>
          </a:r>
          <a:endParaRPr lang="es-AR" sz="1800" b="1" kern="1200" dirty="0">
            <a:solidFill>
              <a:schemeClr val="tx1"/>
            </a:solidFill>
            <a:latin typeface="Calibri" pitchFamily="34" charset="0"/>
          </a:endParaRPr>
        </a:p>
      </dsp:txBody>
      <dsp:txXfrm rot="5400000">
        <a:off x="4322964" y="-1917091"/>
        <a:ext cx="1855079" cy="5747435"/>
      </dsp:txXfrm>
    </dsp:sp>
    <dsp:sp modelId="{0578C1D4-8E3E-46B4-B3BE-F54E024F8FDA}">
      <dsp:nvSpPr>
        <dsp:cNvPr id="0" name=""/>
        <dsp:cNvSpPr/>
      </dsp:nvSpPr>
      <dsp:spPr>
        <a:xfrm rot="5400000">
          <a:off x="-308980" y="3238375"/>
          <a:ext cx="2780886" cy="19466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100" kern="1200" dirty="0" smtClean="0"/>
            <a:t>Bioética</a:t>
          </a:r>
          <a:endParaRPr lang="es-AR" sz="4100" kern="1200" dirty="0"/>
        </a:p>
      </dsp:txBody>
      <dsp:txXfrm rot="5400000">
        <a:off x="-308980" y="3238375"/>
        <a:ext cx="2780886" cy="1946620"/>
      </dsp:txXfrm>
    </dsp:sp>
    <dsp:sp modelId="{59936045-4BF5-42BE-A9FF-F4DAA79E2C1B}">
      <dsp:nvSpPr>
        <dsp:cNvPr id="0" name=""/>
        <dsp:cNvSpPr/>
      </dsp:nvSpPr>
      <dsp:spPr>
        <a:xfrm rot="5400000">
          <a:off x="4079329" y="596762"/>
          <a:ext cx="2342348" cy="61270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2400" b="1" kern="1200" dirty="0">
            <a:solidFill>
              <a:schemeClr val="tx1"/>
            </a:solidFill>
            <a:latin typeface="Calibri" pitchFamily="34" charset="0"/>
          </a:endParaRPr>
        </a:p>
        <a:p>
          <a:pPr marL="228600" lvl="1" indent="-228600" algn="ctr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400" b="1" kern="1200" dirty="0" smtClean="0">
              <a:solidFill>
                <a:schemeClr val="tx1"/>
              </a:solidFill>
              <a:latin typeface="Calibri" pitchFamily="34" charset="0"/>
            </a:rPr>
            <a:t>Proceso de confrontación entre hechos y valores a fin de universalizar los juicios sobre situaciones dilemáticas para mejorar la toma de decisiones incrementando la corrección y la calidad de la respuesta</a:t>
          </a:r>
          <a:endParaRPr lang="es-ES" sz="2400" b="1" kern="1200" dirty="0">
            <a:solidFill>
              <a:schemeClr val="tx1"/>
            </a:solidFill>
            <a:latin typeface="Calibri" pitchFamily="34" charset="0"/>
          </a:endParaRPr>
        </a:p>
      </dsp:txBody>
      <dsp:txXfrm rot="5400000">
        <a:off x="4079329" y="596762"/>
        <a:ext cx="2342348" cy="612704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D46C3E-F45C-4696-8DF3-B1878AB3031C}">
      <dsp:nvSpPr>
        <dsp:cNvPr id="0" name=""/>
        <dsp:cNvSpPr/>
      </dsp:nvSpPr>
      <dsp:spPr>
        <a:xfrm rot="5400000">
          <a:off x="3217706" y="-1179452"/>
          <a:ext cx="1188042" cy="42803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300" b="1" kern="1200" dirty="0" smtClean="0">
              <a:solidFill>
                <a:schemeClr val="tx1"/>
              </a:solidFill>
            </a:rPr>
            <a:t>Bioética</a:t>
          </a:r>
          <a:endParaRPr lang="es-AR" sz="6300" b="1" kern="1200" dirty="0">
            <a:solidFill>
              <a:schemeClr val="tx1"/>
            </a:solidFill>
          </a:endParaRPr>
        </a:p>
      </dsp:txBody>
      <dsp:txXfrm rot="5400000">
        <a:off x="3217706" y="-1179452"/>
        <a:ext cx="1188042" cy="4280375"/>
      </dsp:txXfrm>
    </dsp:sp>
    <dsp:sp modelId="{CC46A28F-65AD-4DB8-87E8-7C806E21EA4C}">
      <dsp:nvSpPr>
        <dsp:cNvPr id="0" name=""/>
        <dsp:cNvSpPr/>
      </dsp:nvSpPr>
      <dsp:spPr>
        <a:xfrm rot="5400000">
          <a:off x="3940259" y="-3503895"/>
          <a:ext cx="198731" cy="80792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78C1D4-8E3E-46B4-B3BE-F54E024F8FDA}">
      <dsp:nvSpPr>
        <dsp:cNvPr id="0" name=""/>
        <dsp:cNvSpPr/>
      </dsp:nvSpPr>
      <dsp:spPr>
        <a:xfrm rot="5400000">
          <a:off x="-955440" y="3189420"/>
          <a:ext cx="305741" cy="214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600" kern="1200" dirty="0"/>
        </a:p>
      </dsp:txBody>
      <dsp:txXfrm rot="5400000">
        <a:off x="-955440" y="3189420"/>
        <a:ext cx="305741" cy="214018"/>
      </dsp:txXfrm>
    </dsp:sp>
    <dsp:sp modelId="{59936045-4BF5-42BE-A9FF-F4DAA79E2C1B}">
      <dsp:nvSpPr>
        <dsp:cNvPr id="0" name=""/>
        <dsp:cNvSpPr/>
      </dsp:nvSpPr>
      <dsp:spPr>
        <a:xfrm rot="5400000">
          <a:off x="2255127" y="-958963"/>
          <a:ext cx="3974634" cy="84848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2200" b="1" kern="1200" dirty="0">
            <a:solidFill>
              <a:schemeClr val="tx1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400" b="1" kern="1200" dirty="0" smtClean="0">
              <a:latin typeface="Calibri" pitchFamily="34" charset="0"/>
            </a:rPr>
            <a:t>La Bioética, dice Victoria </a:t>
          </a:r>
          <a:r>
            <a:rPr lang="es-AR" sz="2400" b="1" kern="1200" dirty="0" err="1" smtClean="0">
              <a:latin typeface="Calibri" pitchFamily="34" charset="0"/>
            </a:rPr>
            <a:t>Camps</a:t>
          </a:r>
          <a:r>
            <a:rPr lang="es-AR" sz="2400" b="1" kern="1200" dirty="0" smtClean="0">
              <a:latin typeface="Calibri" pitchFamily="34" charset="0"/>
            </a:rPr>
            <a:t>,  es la reflexión ética  sobre los problemas que conciernen a la vida humana y a la vida en general. No es deducible solo de derechos o principios éticos básicos y fundamentales, sino que es un proceso por el que se intenta hacer reales los derechos humanos y esa moralidad común, que es nuestro subsuelo, aunque no siempre sepamos verbalizarlo. Un proceso por el que tratamos de ir definiendo lo que ella denomina,  una vida de calidad.</a:t>
          </a:r>
          <a:endParaRPr lang="es-AR" sz="2400" b="1" kern="1200" dirty="0">
            <a:latin typeface="Calibri" pitchFamily="34" charset="0"/>
          </a:endParaRPr>
        </a:p>
      </dsp:txBody>
      <dsp:txXfrm rot="5400000">
        <a:off x="2255127" y="-958963"/>
        <a:ext cx="3974634" cy="848485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D46C3E-F45C-4696-8DF3-B1878AB3031C}">
      <dsp:nvSpPr>
        <dsp:cNvPr id="0" name=""/>
        <dsp:cNvSpPr/>
      </dsp:nvSpPr>
      <dsp:spPr>
        <a:xfrm rot="5400000">
          <a:off x="-412580" y="421956"/>
          <a:ext cx="2750534" cy="19253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5600" kern="1200" dirty="0" smtClean="0"/>
            <a:t>Moral</a:t>
          </a:r>
          <a:endParaRPr lang="es-AR" sz="5600" kern="1200" dirty="0"/>
        </a:p>
      </dsp:txBody>
      <dsp:txXfrm rot="5400000">
        <a:off x="-412580" y="421956"/>
        <a:ext cx="2750534" cy="1925373"/>
      </dsp:txXfrm>
    </dsp:sp>
    <dsp:sp modelId="{CC46A28F-65AD-4DB8-87E8-7C806E21EA4C}">
      <dsp:nvSpPr>
        <dsp:cNvPr id="0" name=""/>
        <dsp:cNvSpPr/>
      </dsp:nvSpPr>
      <dsp:spPr>
        <a:xfrm rot="5400000">
          <a:off x="4262975" y="-2337415"/>
          <a:ext cx="1787847" cy="64630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ctr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800" kern="1200" dirty="0" smtClean="0"/>
            <a:t>Conjunto de creencias y  actitudes de una población referidas a las normas y los valores. </a:t>
          </a:r>
          <a:endParaRPr lang="es-AR" sz="2800" b="1" kern="1200" dirty="0">
            <a:solidFill>
              <a:schemeClr val="tx1"/>
            </a:solidFill>
          </a:endParaRPr>
        </a:p>
      </dsp:txBody>
      <dsp:txXfrm rot="5400000">
        <a:off x="4262975" y="-2337415"/>
        <a:ext cx="1787847" cy="6463050"/>
      </dsp:txXfrm>
    </dsp:sp>
    <dsp:sp modelId="{0578C1D4-8E3E-46B4-B3BE-F54E024F8FDA}">
      <dsp:nvSpPr>
        <dsp:cNvPr id="0" name=""/>
        <dsp:cNvSpPr/>
      </dsp:nvSpPr>
      <dsp:spPr>
        <a:xfrm rot="5400000">
          <a:off x="-412580" y="3169902"/>
          <a:ext cx="2750534" cy="19253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5600" kern="1200" dirty="0" smtClean="0"/>
            <a:t>Ética</a:t>
          </a:r>
          <a:endParaRPr lang="es-AR" sz="5600" kern="1200" dirty="0"/>
        </a:p>
      </dsp:txBody>
      <dsp:txXfrm rot="5400000">
        <a:off x="-412580" y="3169902"/>
        <a:ext cx="2750534" cy="1925373"/>
      </dsp:txXfrm>
    </dsp:sp>
    <dsp:sp modelId="{59936045-4BF5-42BE-A9FF-F4DAA79E2C1B}">
      <dsp:nvSpPr>
        <dsp:cNvPr id="0" name=""/>
        <dsp:cNvSpPr/>
      </dsp:nvSpPr>
      <dsp:spPr>
        <a:xfrm rot="5400000">
          <a:off x="3998508" y="419720"/>
          <a:ext cx="2316781" cy="64630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ctr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2800" b="1" kern="1200" dirty="0">
            <a:solidFill>
              <a:schemeClr val="tx1"/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800" kern="1200" dirty="0" smtClean="0"/>
            <a:t>Se refiere a la reflexión  sistemática acerca de estas costumbres, creencias, actitudes, valores, normas. </a:t>
          </a:r>
          <a:endParaRPr lang="es-AR" sz="2800" kern="1200" dirty="0"/>
        </a:p>
      </dsp:txBody>
      <dsp:txXfrm rot="5400000">
        <a:off x="3998508" y="419720"/>
        <a:ext cx="2316781" cy="646305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D46C3E-F45C-4696-8DF3-B1878AB3031C}">
      <dsp:nvSpPr>
        <dsp:cNvPr id="0" name=""/>
        <dsp:cNvSpPr/>
      </dsp:nvSpPr>
      <dsp:spPr>
        <a:xfrm rot="5400000">
          <a:off x="-412177" y="438719"/>
          <a:ext cx="2747848" cy="19234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000" kern="1200" dirty="0" smtClean="0"/>
            <a:t>Bioética</a:t>
          </a:r>
          <a:endParaRPr lang="es-AR" sz="4000" kern="1200" dirty="0"/>
        </a:p>
      </dsp:txBody>
      <dsp:txXfrm rot="5400000">
        <a:off x="-412177" y="438719"/>
        <a:ext cx="2747848" cy="1923493"/>
      </dsp:txXfrm>
    </dsp:sp>
    <dsp:sp modelId="{CC46A28F-65AD-4DB8-87E8-7C806E21EA4C}">
      <dsp:nvSpPr>
        <dsp:cNvPr id="0" name=""/>
        <dsp:cNvSpPr/>
      </dsp:nvSpPr>
      <dsp:spPr>
        <a:xfrm rot="5400000">
          <a:off x="4262908" y="-2336534"/>
          <a:ext cx="1786101" cy="64649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2200" b="1" kern="1200" dirty="0">
            <a:solidFill>
              <a:schemeClr val="tx1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400" b="1" kern="1200" dirty="0" smtClean="0">
              <a:latin typeface="Calibri" pitchFamily="34" charset="0"/>
            </a:rPr>
            <a:t>Representa  el esfuerzo de la razón por hallar fundamentos de la acción moral. Es la única instancia desde la cual se puede ofrecer criterios racionales para esa acción.</a:t>
          </a:r>
          <a:endParaRPr lang="es-AR" sz="2400" b="1" kern="1200" dirty="0">
            <a:latin typeface="Calibri" pitchFamily="34" charset="0"/>
          </a:endParaRPr>
        </a:p>
      </dsp:txBody>
      <dsp:txXfrm rot="5400000">
        <a:off x="4262908" y="-2336534"/>
        <a:ext cx="1786101" cy="6464930"/>
      </dsp:txXfrm>
    </dsp:sp>
    <dsp:sp modelId="{0578C1D4-8E3E-46B4-B3BE-F54E024F8FDA}">
      <dsp:nvSpPr>
        <dsp:cNvPr id="0" name=""/>
        <dsp:cNvSpPr/>
      </dsp:nvSpPr>
      <dsp:spPr>
        <a:xfrm rot="5400000">
          <a:off x="-412177" y="3169500"/>
          <a:ext cx="2747848" cy="19234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000" kern="1200" dirty="0" smtClean="0"/>
            <a:t>/Ética</a:t>
          </a:r>
          <a:endParaRPr lang="es-AR" sz="4000" kern="1200" dirty="0"/>
        </a:p>
      </dsp:txBody>
      <dsp:txXfrm rot="5400000">
        <a:off x="-412177" y="3169500"/>
        <a:ext cx="2747848" cy="1923493"/>
      </dsp:txXfrm>
    </dsp:sp>
    <dsp:sp modelId="{59936045-4BF5-42BE-A9FF-F4DAA79E2C1B}">
      <dsp:nvSpPr>
        <dsp:cNvPr id="0" name=""/>
        <dsp:cNvSpPr/>
      </dsp:nvSpPr>
      <dsp:spPr>
        <a:xfrm rot="5400000">
          <a:off x="3998699" y="417908"/>
          <a:ext cx="2314519" cy="64649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ctr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800" b="1" kern="1200" dirty="0" smtClean="0">
              <a:latin typeface="Calibri" pitchFamily="34" charset="0"/>
            </a:rPr>
            <a:t> Se necesitan argumentos , razonamientos, razones  y fundamentos.</a:t>
          </a:r>
          <a:endParaRPr lang="es-AR" sz="2800" b="1" kern="1200" dirty="0">
            <a:solidFill>
              <a:schemeClr val="tx1"/>
            </a:solidFill>
            <a:latin typeface="Calibri" pitchFamily="34" charset="0"/>
          </a:endParaRPr>
        </a:p>
      </dsp:txBody>
      <dsp:txXfrm rot="5400000">
        <a:off x="3998699" y="417908"/>
        <a:ext cx="2314519" cy="6464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5CE37-C650-4DE0-B783-2A95EC30841F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BE070-AECC-46CF-ADB6-DC08FBC1BF2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BE070-AECC-46CF-ADB6-DC08FBC1BF2B}" type="slidenum">
              <a:rPr lang="es-AR" smtClean="0"/>
              <a:pPr/>
              <a:t>8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337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045712-C62B-47D8-9D84-F7FD9F568239}" type="slidenum">
              <a:rPr lang="es-A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s-A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3A4E11-D694-413E-A905-FD4A0267DDFD}" type="slidenum">
              <a:rPr lang="es-AR" smtClean="0"/>
              <a:pPr>
                <a:defRPr/>
              </a:pPr>
              <a:t>10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ítulo y objetos encima del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DEC04-35E7-49D2-BC1C-F987C95504E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DADDF90-FCC8-4946-9527-4D6C650A289B}" type="datetimeFigureOut">
              <a:rPr lang="es-AR" smtClean="0"/>
              <a:pPr/>
              <a:t>10/09/2013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8C962D0-242A-400C-9620-4E0BC9DD9AD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0"/>
            <a:ext cx="7092950" cy="206084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r"/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</a:rPr>
              <a:t>Policlínico  del Docente – OSPLAD</a:t>
            </a:r>
            <a:br>
              <a:rPr lang="es-AR" sz="20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</a:rPr>
              <a:t>“BIOÉTICA Y ADULTOS MAYORES”</a:t>
            </a:r>
            <a:br>
              <a:rPr lang="es-AR" sz="20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</a:rPr>
              <a:t>HERRAMIENTAS PARA LA TOMA DE DECISIONES</a:t>
            </a:r>
            <a:br>
              <a:rPr lang="es-AR" sz="20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</a:rPr>
              <a:t>PRINCIPIOS Y PRÁCTICAS DEL POLICLÍNICO DEL DOCENTE</a:t>
            </a:r>
            <a:r>
              <a:rPr lang="es-AR" sz="2800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/>
            </a:r>
            <a:br>
              <a:rPr lang="es-AR" sz="2800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</a:br>
            <a:endParaRPr lang="es-ES" sz="2400" b="1" u="sng" dirty="0">
              <a:solidFill>
                <a:schemeClr val="accent1"/>
              </a:solidFill>
              <a:latin typeface="Century Gothic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14400" y="5273675"/>
            <a:ext cx="8229600" cy="1584325"/>
          </a:xfrm>
          <a:solidFill>
            <a:schemeClr val="bg1"/>
          </a:solidFill>
        </p:spPr>
        <p:txBody>
          <a:bodyPr/>
          <a:lstStyle/>
          <a:p>
            <a:pPr algn="r" eaLnBrk="1" hangingPunct="1">
              <a:buFontTx/>
              <a:buNone/>
            </a:pPr>
            <a:r>
              <a:rPr lang="es-ES" sz="4000" u="sng" dirty="0" smtClean="0">
                <a:solidFill>
                  <a:schemeClr val="accent1"/>
                </a:solidFill>
              </a:rPr>
              <a:t>					</a:t>
            </a:r>
            <a:r>
              <a:rPr lang="es-ES" sz="2000" b="1" i="1" dirty="0" err="1" smtClean="0">
                <a:solidFill>
                  <a:schemeClr val="accent1"/>
                </a:solidFill>
              </a:rPr>
              <a:t>MSc</a:t>
            </a:r>
            <a:r>
              <a:rPr lang="es-ES" sz="2000" b="1" i="1" dirty="0" smtClean="0">
                <a:solidFill>
                  <a:schemeClr val="accent1"/>
                </a:solidFill>
              </a:rPr>
              <a:t> Liliana Virginia Siede</a:t>
            </a:r>
          </a:p>
          <a:p>
            <a:pPr algn="ctr" eaLnBrk="1" hangingPunct="1">
              <a:buFontTx/>
              <a:buNone/>
            </a:pPr>
            <a:r>
              <a:rPr lang="es-ES" sz="1400" b="1" i="1" dirty="0" smtClean="0">
                <a:solidFill>
                  <a:schemeClr val="accent1"/>
                </a:solidFill>
                <a:latin typeface="Century Gothic" pitchFamily="34" charset="0"/>
              </a:rPr>
              <a:t>Buenos Aires, 10 de septiembre  de 2013</a:t>
            </a:r>
          </a:p>
        </p:txBody>
      </p:sp>
      <p:pic>
        <p:nvPicPr>
          <p:cNvPr id="9224" name="Picture 9" descr="http://t1.gstatic.com/images?q=tbn:ANd9GcTyh5i0MzI455cPGAkt6Rdd9GwZwj-_egoOM8iH6mLA2b6keXM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3429000"/>
            <a:ext cx="239077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Piden especialistas crear la defensoría de los adultos mayor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204864"/>
            <a:ext cx="5400600" cy="3168352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"/>
            <a:ext cx="8964488" cy="1412776"/>
          </a:xfrm>
          <a:solidFill>
            <a:schemeClr val="bg1"/>
          </a:solidFill>
        </p:spPr>
        <p:txBody>
          <a:bodyPr/>
          <a:lstStyle/>
          <a:p>
            <a:pPr marL="484632" algn="r">
              <a:defRPr/>
            </a:pP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</a:t>
            </a: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DECISIONES</a:t>
            </a:r>
            <a:b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endParaRPr lang="es-AR" sz="1800" b="1" i="1" dirty="0">
              <a:solidFill>
                <a:schemeClr val="accent1">
                  <a:tint val="83000"/>
                  <a:satMod val="1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7" y="1484784"/>
            <a:ext cx="7704855" cy="5113039"/>
          </a:xfrm>
          <a:solidFill>
            <a:schemeClr val="tx2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AR" sz="2400" b="1" dirty="0" smtClean="0">
                <a:solidFill>
                  <a:schemeClr val="tx1"/>
                </a:solidFill>
                <a:latin typeface="Georgia" pitchFamily="18" charset="0"/>
              </a:rPr>
              <a:t>Rol del Estado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AR" sz="2400" b="1" dirty="0" smtClean="0">
              <a:solidFill>
                <a:srgbClr val="FFFF00"/>
              </a:solidFill>
              <a:latin typeface="Georgia" pitchFamily="18" charset="0"/>
            </a:endParaRPr>
          </a:p>
          <a:p>
            <a:pPr marL="448056" indent="-384048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AR" sz="2400" b="1" dirty="0" smtClean="0">
              <a:solidFill>
                <a:srgbClr val="FFFF00"/>
              </a:solidFill>
              <a:latin typeface="Georgia" pitchFamily="18" charset="0"/>
            </a:endParaRPr>
          </a:p>
          <a:p>
            <a:pPr marL="448056" indent="-384048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AR" sz="2400" b="1" dirty="0" smtClean="0">
                <a:solidFill>
                  <a:srgbClr val="FFFF00"/>
                </a:solidFill>
                <a:latin typeface="Georgia" pitchFamily="18" charset="0"/>
              </a:rPr>
              <a:t> 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AR" sz="2400" b="1" dirty="0" smtClean="0">
                <a:solidFill>
                  <a:schemeClr val="tx1"/>
                </a:solidFill>
                <a:latin typeface="Georgia" pitchFamily="18" charset="0"/>
              </a:rPr>
              <a:t>Ética pública: participación, protección, deliberación, pragmatismo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AR" sz="2400" b="1" dirty="0" smtClean="0">
              <a:solidFill>
                <a:srgbClr val="FFFF00"/>
              </a:solidFill>
              <a:latin typeface="Georgia" pitchFamily="18" charset="0"/>
            </a:endParaRPr>
          </a:p>
          <a:p>
            <a:pPr marL="448056" indent="-384048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AR" sz="2400" b="1" dirty="0" smtClean="0">
              <a:solidFill>
                <a:srgbClr val="FFFF00"/>
              </a:solidFill>
              <a:latin typeface="Georgia" pitchFamily="18" charset="0"/>
            </a:endParaRPr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s-AR" sz="2400" b="1" dirty="0" smtClean="0">
              <a:solidFill>
                <a:srgbClr val="FFFF00"/>
              </a:solidFill>
              <a:latin typeface="Georgia" pitchFamily="18" charset="0"/>
            </a:endParaRPr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s-AR" sz="2800" b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marL="448056" indent="-384048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AR" sz="2800" b="1" dirty="0" smtClean="0">
                <a:solidFill>
                  <a:schemeClr val="tx1"/>
                </a:solidFill>
                <a:latin typeface="Georgia" pitchFamily="18" charset="0"/>
              </a:rPr>
              <a:t>Comité de Bioética</a:t>
            </a:r>
          </a:p>
        </p:txBody>
      </p:sp>
      <p:sp>
        <p:nvSpPr>
          <p:cNvPr id="6" name="5 Flecha abajo"/>
          <p:cNvSpPr/>
          <p:nvPr/>
        </p:nvSpPr>
        <p:spPr>
          <a:xfrm>
            <a:off x="5724525" y="2060575"/>
            <a:ext cx="485775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7" name="6 Flecha abajo"/>
          <p:cNvSpPr/>
          <p:nvPr/>
        </p:nvSpPr>
        <p:spPr>
          <a:xfrm>
            <a:off x="5795963" y="4365625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8" name="7 Flecha abajo"/>
          <p:cNvSpPr/>
          <p:nvPr/>
        </p:nvSpPr>
        <p:spPr>
          <a:xfrm rot="10800000">
            <a:off x="4067175" y="4365625"/>
            <a:ext cx="485775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9" name="8 Flecha abajo"/>
          <p:cNvSpPr/>
          <p:nvPr/>
        </p:nvSpPr>
        <p:spPr>
          <a:xfrm rot="10800000">
            <a:off x="3851275" y="2060575"/>
            <a:ext cx="484188" cy="9794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1187450" y="-387350"/>
            <a:ext cx="7624763" cy="3873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1241425"/>
          <a:ext cx="8506272" cy="5616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0" y="0"/>
            <a:ext cx="81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1187450" y="-387350"/>
            <a:ext cx="7624763" cy="3873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8507288" cy="5328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0" y="0"/>
            <a:ext cx="81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1187450" y="-387350"/>
            <a:ext cx="7624763" cy="3873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1340768"/>
          <a:ext cx="8388424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0" y="0"/>
            <a:ext cx="81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1187450" y="-387350"/>
            <a:ext cx="7624763" cy="3873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1340768"/>
          <a:ext cx="8388424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0" y="0"/>
            <a:ext cx="81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1187450" y="-387350"/>
            <a:ext cx="7624763" cy="3873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1484784"/>
          <a:ext cx="8686800" cy="5616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0" y="0"/>
            <a:ext cx="81003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1187450" y="-387350"/>
            <a:ext cx="7624763" cy="3873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1457995"/>
          <a:ext cx="8109720" cy="5400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0" y="0"/>
            <a:ext cx="81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graphicFrame>
        <p:nvGraphicFramePr>
          <p:cNvPr id="11" name="10 Diagrama"/>
          <p:cNvGraphicFramePr/>
          <p:nvPr/>
        </p:nvGraphicFramePr>
        <p:xfrm>
          <a:off x="539552" y="1412776"/>
          <a:ext cx="7992888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Rectángulo"/>
          <p:cNvSpPr/>
          <p:nvPr/>
        </p:nvSpPr>
        <p:spPr>
          <a:xfrm>
            <a:off x="539552" y="1556792"/>
            <a:ext cx="777686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>
                <a:latin typeface="Calibri" pitchFamily="34" charset="0"/>
              </a:rPr>
              <a:t>TRADICIONES BIOÉTICAS</a:t>
            </a:r>
            <a:endParaRPr lang="es-AR" b="1" dirty="0">
              <a:latin typeface="Calibri" pitchFamily="34" charset="0"/>
            </a:endParaRPr>
          </a:p>
        </p:txBody>
      </p:sp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3366868" y="2108906"/>
            <a:ext cx="51054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  <p:sp>
        <p:nvSpPr>
          <p:cNvPr id="7" name="6 Rectángulo"/>
          <p:cNvSpPr/>
          <p:nvPr/>
        </p:nvSpPr>
        <p:spPr>
          <a:xfrm>
            <a:off x="251520" y="0"/>
            <a:ext cx="842493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 smtClean="0">
                <a:solidFill>
                  <a:schemeClr val="bg1"/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es-AR" b="1" i="1" dirty="0" smtClean="0">
                <a:solidFill>
                  <a:schemeClr val="bg1"/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es-AR" b="1" i="1" dirty="0" smtClean="0">
                <a:solidFill>
                  <a:schemeClr val="bg1"/>
                </a:solidFill>
                <a:latin typeface="Calibri" pitchFamily="34" charset="0"/>
              </a:rPr>
              <a:t>HERRAMIENTAS PARA LA TOMA DE </a:t>
            </a:r>
            <a:r>
              <a:rPr lang="es-AR" sz="2000" b="1" i="1" dirty="0" smtClean="0">
                <a:solidFill>
                  <a:schemeClr val="bg1"/>
                </a:solidFill>
                <a:latin typeface="Calibri" pitchFamily="34" charset="0"/>
              </a:rPr>
              <a:t>DECISIONES</a:t>
            </a:r>
            <a:br>
              <a:rPr lang="es-AR" sz="2000" b="1" i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es-AR" sz="2000" b="1" i="1" dirty="0" smtClean="0">
                <a:solidFill>
                  <a:schemeClr val="bg1"/>
                </a:solidFill>
                <a:latin typeface="Calibri" pitchFamily="34" charset="0"/>
              </a:rPr>
              <a:t>PRINCIPIOS Y PRÁCTICAS DEL POLICLÍNICO DEL DOCENTE 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0"/>
            <a:ext cx="7920880" cy="1052736"/>
          </a:xfrm>
        </p:spPr>
        <p:txBody>
          <a:bodyPr/>
          <a:lstStyle/>
          <a:p>
            <a:pPr algn="ctr"/>
            <a:r>
              <a:rPr lang="es-AR" dirty="0" err="1" smtClean="0">
                <a:latin typeface="Calibri" pitchFamily="34" charset="0"/>
              </a:rPr>
              <a:t>TRADICIONEs</a:t>
            </a:r>
            <a:r>
              <a:rPr lang="es-AR" dirty="0" smtClean="0">
                <a:latin typeface="Calibri" pitchFamily="34" charset="0"/>
              </a:rPr>
              <a:t> de Bioéticas </a:t>
            </a:r>
            <a:endParaRPr lang="es-AR" dirty="0"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graphicFrame>
        <p:nvGraphicFramePr>
          <p:cNvPr id="11" name="10 Diagrama"/>
          <p:cNvGraphicFramePr/>
          <p:nvPr/>
        </p:nvGraphicFramePr>
        <p:xfrm>
          <a:off x="467544" y="1052736"/>
          <a:ext cx="799288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04813"/>
            <a:ext cx="8229600" cy="935955"/>
          </a:xfrm>
        </p:spPr>
        <p:txBody>
          <a:bodyPr/>
          <a:lstStyle/>
          <a:p>
            <a:r>
              <a:rPr lang="es-MX" sz="2800" b="1" dirty="0" smtClean="0">
                <a:solidFill>
                  <a:schemeClr val="bg1"/>
                </a:solidFill>
                <a:effectLst/>
                <a:latin typeface="Calibri" pitchFamily="34" charset="0"/>
              </a:rPr>
              <a:t>Teorías y Principios de la Bioética</a:t>
            </a:r>
            <a:endParaRPr lang="es-ES" sz="2800" b="1" dirty="0" smtClean="0">
              <a:solidFill>
                <a:schemeClr val="bg1"/>
              </a:solidFill>
              <a:effectLst/>
              <a:latin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611560" y="1772816"/>
          <a:ext cx="7524750" cy="4403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0"/>
            <a:ext cx="7092950" cy="184482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r"/>
            <a:r>
              <a:rPr lang="es-AR" sz="2400" b="1" dirty="0" smtClean="0"/>
              <a:t/>
            </a:r>
            <a:br>
              <a:rPr lang="es-AR" sz="2400" b="1" dirty="0" smtClean="0"/>
            </a:br>
            <a:r>
              <a:rPr lang="es-AR" sz="2400" b="1" dirty="0"/>
              <a:t/>
            </a:r>
            <a:br>
              <a:rPr lang="es-AR" sz="2400" b="1" dirty="0"/>
            </a:br>
            <a:r>
              <a:rPr lang="es-AR" sz="2400" b="1" dirty="0" smtClean="0"/>
              <a:t/>
            </a:r>
            <a:br>
              <a:rPr lang="es-AR" sz="2400" b="1" dirty="0" smtClean="0"/>
            </a:b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/>
            </a:r>
            <a:br>
              <a:rPr lang="es-AR" sz="24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</a:br>
            <a:r>
              <a:rPr lang="es-AR" sz="2400" b="1" dirty="0" smtClean="0">
                <a:solidFill>
                  <a:schemeClr val="accent1"/>
                </a:solidFill>
                <a:latin typeface="Century Gothic" pitchFamily="34" charset="0"/>
              </a:rPr>
              <a:t/>
            </a:r>
            <a:br>
              <a:rPr lang="es-AR" sz="2400" b="1" dirty="0" smtClean="0">
                <a:solidFill>
                  <a:schemeClr val="accent1"/>
                </a:solidFill>
                <a:latin typeface="Century Gothic" pitchFamily="34" charset="0"/>
              </a:rPr>
            </a:br>
            <a:r>
              <a:rPr lang="es-AR" sz="2400" b="1" dirty="0" smtClean="0">
                <a:solidFill>
                  <a:schemeClr val="accent1"/>
                </a:solidFill>
                <a:latin typeface="Century Gothic" pitchFamily="34" charset="0"/>
              </a:rPr>
              <a:t> </a:t>
            </a:r>
            <a:r>
              <a:rPr lang="es-AR" sz="2400" dirty="0" smtClean="0">
                <a:solidFill>
                  <a:schemeClr val="accent1"/>
                </a:solidFill>
              </a:rPr>
              <a:t> </a:t>
            </a:r>
            <a:br>
              <a:rPr lang="es-AR" sz="2400" dirty="0" smtClean="0">
                <a:solidFill>
                  <a:schemeClr val="accent1"/>
                </a:solidFill>
              </a:rPr>
            </a:br>
            <a:r>
              <a:rPr lang="es-AR" sz="24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sz="1800" b="1" i="1" dirty="0" smtClean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sz="1800" b="1" i="1" dirty="0" smtClean="0">
                <a:solidFill>
                  <a:schemeClr val="accent1"/>
                </a:solidFill>
                <a:latin typeface="Calibri" pitchFamily="34" charset="0"/>
              </a:rPr>
            </a:br>
            <a:endParaRPr lang="es-ES" sz="1800" b="1" u="sng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 flipV="1">
            <a:off x="914400" y="6858000"/>
            <a:ext cx="8554144" cy="45719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pPr algn="r" eaLnBrk="1" hangingPunct="1">
              <a:buFontTx/>
              <a:buNone/>
            </a:pPr>
            <a:r>
              <a:rPr lang="es-ES" sz="4000" u="sng" dirty="0" smtClean="0">
                <a:solidFill>
                  <a:schemeClr val="accent1"/>
                </a:solidFill>
              </a:rPr>
              <a:t>					</a:t>
            </a:r>
            <a:endParaRPr lang="es-ES" sz="1400" b="1" i="1" dirty="0" smtClean="0">
              <a:solidFill>
                <a:schemeClr val="accent1"/>
              </a:solidFill>
              <a:latin typeface="Century Gothic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67544" y="1772816"/>
            <a:ext cx="828092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AR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s-AR" sz="3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es-AR" sz="8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s-AR" sz="80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¿Para qué la </a:t>
            </a:r>
            <a:r>
              <a:rPr lang="es-AR" sz="8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Bioética</a:t>
            </a:r>
            <a:r>
              <a:rPr lang="es-AR" sz="80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31988" y="0"/>
            <a:ext cx="7212012" cy="126841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</a:t>
            </a: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DECISIONES</a:t>
            </a:r>
            <a:b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endParaRPr lang="es-AR" sz="1800" dirty="0">
              <a:solidFill>
                <a:schemeClr val="tx2">
                  <a:satMod val="200000"/>
                </a:schemeClr>
              </a:solidFill>
              <a:latin typeface="Century Gothic" pitchFamily="34" charset="0"/>
              <a:cs typeface="Aharoni" pitchFamily="2" charset="-79"/>
            </a:endParaRPr>
          </a:p>
        </p:txBody>
      </p:sp>
      <p:sp>
        <p:nvSpPr>
          <p:cNvPr id="31747" name="2 Marcador de contenido"/>
          <p:cNvSpPr>
            <a:spLocks noGrp="1"/>
          </p:cNvSpPr>
          <p:nvPr>
            <p:ph idx="1"/>
          </p:nvPr>
        </p:nvSpPr>
        <p:spPr>
          <a:xfrm>
            <a:off x="0" y="1844824"/>
            <a:ext cx="8172400" cy="4642569"/>
          </a:xfrm>
          <a:solidFill>
            <a:schemeClr val="bg2"/>
          </a:solidFill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s-AR" sz="3200" b="1" u="sng" dirty="0" smtClean="0">
              <a:solidFill>
                <a:srgbClr val="FFFF00"/>
              </a:solidFill>
              <a:latin typeface="Century Gothic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s-AR" sz="3600" b="1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“la vulnerabilidad es un concepto relacional y social, que depende de las contradicciones y conflictos sociales”.</a:t>
            </a:r>
          </a:p>
        </p:txBody>
      </p:sp>
      <p:sp>
        <p:nvSpPr>
          <p:cNvPr id="31748" name="4 Rectángulo"/>
          <p:cNvSpPr>
            <a:spLocks noChangeArrowheads="1"/>
          </p:cNvSpPr>
          <p:nvPr/>
        </p:nvSpPr>
        <p:spPr bwMode="auto">
          <a:xfrm>
            <a:off x="0" y="1915984"/>
            <a:ext cx="8100392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AR" b="1" dirty="0">
                <a:solidFill>
                  <a:schemeClr val="bg1"/>
                </a:solidFill>
                <a:latin typeface="Century Gothic" pitchFamily="34" charset="0"/>
              </a:rPr>
              <a:t>¿Qué es vulnerabilidad?</a:t>
            </a:r>
            <a:endParaRPr lang="es-A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31988" y="0"/>
            <a:ext cx="7212012" cy="126841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</a:t>
            </a: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DECISIONES</a:t>
            </a:r>
            <a:b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endParaRPr lang="es-AR" sz="1800" dirty="0">
              <a:solidFill>
                <a:schemeClr val="tx2">
                  <a:satMod val="200000"/>
                </a:schemeClr>
              </a:solidFill>
              <a:latin typeface="Century Gothic" pitchFamily="34" charset="0"/>
              <a:cs typeface="Aharoni" pitchFamily="2" charset="-79"/>
            </a:endParaRPr>
          </a:p>
        </p:txBody>
      </p:sp>
      <p:sp>
        <p:nvSpPr>
          <p:cNvPr id="32771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686800" cy="4975225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s-AR" sz="3200" b="1" u="sng" dirty="0" smtClean="0">
              <a:solidFill>
                <a:srgbClr val="FFFF00"/>
              </a:solidFill>
              <a:latin typeface="Century Gothic" pitchFamily="34" charset="0"/>
            </a:endParaRPr>
          </a:p>
          <a:p>
            <a:pPr algn="ctr" eaLnBrk="1" hangingPunct="1"/>
            <a:r>
              <a:rPr lang="es-AR" sz="3200" dirty="0" smtClean="0">
                <a:latin typeface="Century Gothic" pitchFamily="34" charset="0"/>
              </a:rPr>
              <a:t> </a:t>
            </a:r>
            <a:r>
              <a:rPr lang="es-AR" sz="3200" b="1" dirty="0" smtClean="0">
                <a:latin typeface="Century Gothic" pitchFamily="34" charset="0"/>
              </a:rPr>
              <a:t>Población vulnerable es aquella población  que carece del poder, fuerza y recursos  suficientes para defender sus propios intereses</a:t>
            </a:r>
            <a:r>
              <a:rPr lang="es-AR" sz="3200" dirty="0" smtClean="0">
                <a:latin typeface="Century Gothic" pitchFamily="34" charset="0"/>
              </a:rPr>
              <a:t>.</a:t>
            </a:r>
          </a:p>
          <a:p>
            <a:pPr algn="ctr" eaLnBrk="1" hangingPunct="1"/>
            <a:r>
              <a:rPr lang="es-AR" sz="3200" b="1" dirty="0" smtClean="0">
                <a:latin typeface="Century Gothic" pitchFamily="34" charset="0"/>
              </a:rPr>
              <a:t>Toda las personas son potencialmente vulnerables.</a:t>
            </a:r>
          </a:p>
          <a:p>
            <a:pPr algn="ctr" eaLnBrk="1" hangingPunct="1"/>
            <a:r>
              <a:rPr lang="es-AR" sz="3200" b="1" u="sng" dirty="0" smtClean="0">
                <a:latin typeface="Century Gothic" pitchFamily="34" charset="0"/>
              </a:rPr>
              <a:t>Requieren una especial protección</a:t>
            </a:r>
            <a:r>
              <a:rPr lang="es-AR" sz="3200" u="sng" dirty="0" smtClean="0">
                <a:solidFill>
                  <a:srgbClr val="FFFF00"/>
                </a:solidFill>
                <a:latin typeface="Century Gothic" pitchFamily="34" charset="0"/>
              </a:rPr>
              <a:t>.</a:t>
            </a:r>
          </a:p>
        </p:txBody>
      </p:sp>
      <p:sp>
        <p:nvSpPr>
          <p:cNvPr id="32772" name="4 Rectángulo"/>
          <p:cNvSpPr>
            <a:spLocks noChangeArrowheads="1"/>
          </p:cNvSpPr>
          <p:nvPr/>
        </p:nvSpPr>
        <p:spPr bwMode="auto">
          <a:xfrm rot="10800000" flipV="1">
            <a:off x="1192753" y="1847234"/>
            <a:ext cx="6889282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AR" b="1" dirty="0">
                <a:latin typeface="Century Gothic" pitchFamily="34" charset="0"/>
              </a:rPr>
              <a:t>¿Qué es población vulnerable?</a:t>
            </a:r>
            <a:endParaRPr lang="es-AR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0"/>
            <a:ext cx="8050213" cy="1916113"/>
          </a:xfrm>
        </p:spPr>
        <p:txBody>
          <a:bodyPr/>
          <a:lstStyle/>
          <a:p>
            <a:pPr algn="r" eaLnBrk="1" hangingPunct="1">
              <a:defRPr/>
            </a:pPr>
            <a:r>
              <a:rPr lang="es-AR" sz="1600" dirty="0" smtClean="0"/>
              <a:t/>
            </a:r>
            <a:br>
              <a:rPr lang="es-AR" sz="1600" dirty="0" smtClean="0"/>
            </a:br>
            <a:endParaRPr lang="es-AR" sz="16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395536" y="2780928"/>
          <a:ext cx="82296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1331913" y="260350"/>
            <a:ext cx="7488237" cy="6778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s-AR" sz="2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s-AR" sz="2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es-AR" dirty="0"/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81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4213" y="188913"/>
            <a:ext cx="8459787" cy="115252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marL="484632" algn="r">
              <a:defRPr/>
            </a:pPr>
            <a:r>
              <a:rPr lang="es-AR" sz="24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endParaRPr lang="es-AR" sz="1800" b="1" i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611560" y="2420888"/>
          <a:ext cx="8186737" cy="3811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4" name="3 Rectángulo"/>
          <p:cNvSpPr>
            <a:spLocks noChangeArrowheads="1"/>
          </p:cNvSpPr>
          <p:nvPr/>
        </p:nvSpPr>
        <p:spPr bwMode="auto">
          <a:xfrm>
            <a:off x="1042988" y="1628799"/>
            <a:ext cx="7561262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7675" indent="-382588" algn="ctr">
              <a:buFont typeface="Wingdings 2" pitchFamily="18" charset="2"/>
              <a:buNone/>
            </a:pPr>
            <a:r>
              <a:rPr lang="es-AR" b="1" dirty="0">
                <a:latin typeface="Georgia" pitchFamily="18" charset="0"/>
              </a:rPr>
              <a:t>Comités de </a:t>
            </a:r>
            <a:r>
              <a:rPr lang="es-AR" b="1" dirty="0" smtClean="0">
                <a:latin typeface="Georgia" pitchFamily="18" charset="0"/>
              </a:rPr>
              <a:t>Bioética </a:t>
            </a:r>
            <a:endParaRPr lang="es-AR" b="1" dirty="0">
              <a:latin typeface="Georg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650" y="188913"/>
            <a:ext cx="8388350" cy="11176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marL="484632" algn="r">
              <a:defRPr/>
            </a:pP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</a:t>
            </a: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DECISIONES</a:t>
            </a:r>
            <a:b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endParaRPr lang="es-AR" sz="1800" b="1" dirty="0">
              <a:solidFill>
                <a:schemeClr val="accent1">
                  <a:tint val="83000"/>
                  <a:satMod val="1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40963" name="2 Marcador de contenido"/>
          <p:cNvSpPr>
            <a:spLocks noGrp="1"/>
          </p:cNvSpPr>
          <p:nvPr>
            <p:ph idx="1"/>
          </p:nvPr>
        </p:nvSpPr>
        <p:spPr>
          <a:xfrm>
            <a:off x="914400" y="2565400"/>
            <a:ext cx="7772400" cy="3790950"/>
          </a:xfrm>
          <a:solidFill>
            <a:schemeClr val="bg1"/>
          </a:solidFill>
        </p:spPr>
        <p:txBody>
          <a:bodyPr/>
          <a:lstStyle/>
          <a:p>
            <a:pPr marL="447675" indent="-382588" algn="ctr" eaLnBrk="1" hangingPunct="1">
              <a:buFont typeface="Wingdings 2" pitchFamily="18" charset="2"/>
              <a:buChar char=""/>
            </a:pPr>
            <a:endParaRPr lang="es-AR" sz="3500" b="1" smtClean="0">
              <a:solidFill>
                <a:srgbClr val="FFFF00"/>
              </a:solidFill>
              <a:latin typeface="Georgia" pitchFamily="18" charset="0"/>
            </a:endParaRPr>
          </a:p>
          <a:p>
            <a:pPr marL="447675" indent="-382588" eaLnBrk="1" hangingPunct="1">
              <a:buFont typeface="Wingdings 2" pitchFamily="18" charset="2"/>
              <a:buChar char=""/>
            </a:pPr>
            <a:endParaRPr lang="es-AR" smtClean="0">
              <a:latin typeface="Georgia" pitchFamily="18" charset="0"/>
            </a:endParaRPr>
          </a:p>
        </p:txBody>
      </p:sp>
      <p:pic>
        <p:nvPicPr>
          <p:cNvPr id="40964" name="Picture 6" descr="http://www.ips.gba.gov.ar/web-ips/IPS%20-%20INSTITUTO%20DE%20PREVISION%20SOCIAL%20-%20PROVINCIA%20DE%20BUENOS%20AIRES_archivos/mapa-b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36738" y="1628775"/>
            <a:ext cx="76517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4 Rectángulo"/>
          <p:cNvSpPr>
            <a:spLocks noChangeArrowheads="1"/>
          </p:cNvSpPr>
          <p:nvPr/>
        </p:nvSpPr>
        <p:spPr bwMode="auto">
          <a:xfrm>
            <a:off x="900112" y="1916832"/>
            <a:ext cx="7272287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7675" indent="-382588" algn="ctr"/>
            <a:r>
              <a:rPr lang="es-AR" b="1" dirty="0">
                <a:solidFill>
                  <a:schemeClr val="bg1"/>
                </a:solidFill>
                <a:latin typeface="Century Gothic" pitchFamily="34" charset="0"/>
              </a:rPr>
              <a:t>Principios éticos en juego</a:t>
            </a:r>
          </a:p>
        </p:txBody>
      </p:sp>
      <p:graphicFrame>
        <p:nvGraphicFramePr>
          <p:cNvPr id="6" name="4 Marcador de contenido"/>
          <p:cNvGraphicFramePr>
            <a:graphicFrameLocks/>
          </p:cNvGraphicFramePr>
          <p:nvPr/>
        </p:nvGraphicFramePr>
        <p:xfrm>
          <a:off x="914400" y="1916832"/>
          <a:ext cx="7772400" cy="4439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0"/>
            <a:ext cx="8027987" cy="112553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marL="484632" algn="r">
              <a:defRPr/>
            </a:pPr>
            <a:r>
              <a:rPr lang="es-AR" sz="2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</a:t>
            </a: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DECISIONES</a:t>
            </a:r>
            <a:b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endParaRPr lang="es-AR" sz="1800" i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323529" y="1844824"/>
            <a:ext cx="7776863" cy="4511526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eaLnBrk="1" hangingPunct="1"/>
            <a:endParaRPr lang="es-AR" dirty="0" smtClean="0"/>
          </a:p>
        </p:txBody>
      </p:sp>
      <p:sp>
        <p:nvSpPr>
          <p:cNvPr id="4" name="3 Rectángulo redondeado"/>
          <p:cNvSpPr/>
          <p:nvPr/>
        </p:nvSpPr>
        <p:spPr>
          <a:xfrm>
            <a:off x="857250" y="2500313"/>
            <a:ext cx="2057400" cy="914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b="1" dirty="0"/>
              <a:t>Comprensión de la situación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3071813" y="2500313"/>
            <a:ext cx="2057400" cy="914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b="1" dirty="0"/>
              <a:t>Determinación de los riesgos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971550" y="3860800"/>
            <a:ext cx="2057400" cy="914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b="1" dirty="0"/>
              <a:t>Identificación de los valores en juego.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5364088" y="2348880"/>
            <a:ext cx="2520280" cy="113823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b="1" dirty="0"/>
              <a:t>Exposición y análisis de las consecuencias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3357563" y="3643313"/>
            <a:ext cx="4562475" cy="107156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b="1" dirty="0"/>
              <a:t>Caracterización de los conflictos de valores  y principios y jerarquización de los mismos.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1643063" y="4857750"/>
            <a:ext cx="5067300" cy="14192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b="1" dirty="0"/>
              <a:t>Razonamiento que justifique la decisión y recomendaciones</a:t>
            </a:r>
          </a:p>
        </p:txBody>
      </p:sp>
      <p:pic>
        <p:nvPicPr>
          <p:cNvPr id="43017" name="Picture 6" descr="http://www.ips.gba.gov.ar/web-ips/IPS%20-%20INSTITUTO%20DE%20PREVISION%20SOCIAL%20-%20PROVINCIA%20DE%20BUENOS%20AIRES_archivos/mapa-b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20838" y="1268413"/>
            <a:ext cx="766763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8" name="10 Rectángulo"/>
          <p:cNvSpPr>
            <a:spLocks noChangeArrowheads="1"/>
          </p:cNvSpPr>
          <p:nvPr/>
        </p:nvSpPr>
        <p:spPr bwMode="auto">
          <a:xfrm>
            <a:off x="1691680" y="1412776"/>
            <a:ext cx="5548312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7675" indent="-382588" algn="ctr">
              <a:buFont typeface="Wingdings 2" pitchFamily="18" charset="2"/>
              <a:buNone/>
            </a:pPr>
            <a:r>
              <a:rPr lang="es-ES" b="1" dirty="0">
                <a:solidFill>
                  <a:schemeClr val="bg1"/>
                </a:solidFill>
                <a:latin typeface="Century Gothic" pitchFamily="34" charset="0"/>
              </a:rPr>
              <a:t>Proceso en la toma de </a:t>
            </a:r>
            <a:r>
              <a:rPr lang="es-AR" b="1" dirty="0">
                <a:solidFill>
                  <a:schemeClr val="bg1"/>
                </a:solidFill>
                <a:latin typeface="Century Gothic" pitchFamily="34" charset="0"/>
              </a:rPr>
              <a:t>decisiones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0"/>
            <a:ext cx="7092950" cy="184482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r"/>
            <a:r>
              <a:rPr lang="es-AR" sz="2400" b="1" dirty="0" smtClean="0"/>
              <a:t/>
            </a:r>
            <a:br>
              <a:rPr lang="es-AR" sz="2400" b="1" dirty="0" smtClean="0"/>
            </a:br>
            <a:r>
              <a:rPr lang="es-AR" sz="2400" b="1" dirty="0"/>
              <a:t/>
            </a:r>
            <a:br>
              <a:rPr lang="es-AR" sz="2400" b="1" dirty="0"/>
            </a:br>
            <a:r>
              <a:rPr lang="es-AR" sz="2400" b="1" dirty="0" smtClean="0"/>
              <a:t/>
            </a:r>
            <a:br>
              <a:rPr lang="es-AR" sz="2400" b="1" dirty="0" smtClean="0"/>
            </a:b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/>
            </a:r>
            <a:br>
              <a:rPr lang="es-AR" sz="24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</a:br>
            <a:r>
              <a:rPr lang="es-AR" sz="2400" b="1" dirty="0" smtClean="0">
                <a:solidFill>
                  <a:schemeClr val="accent1"/>
                </a:solidFill>
                <a:latin typeface="Century Gothic" pitchFamily="34" charset="0"/>
              </a:rPr>
              <a:t/>
            </a:r>
            <a:br>
              <a:rPr lang="es-AR" sz="2400" b="1" dirty="0" smtClean="0">
                <a:solidFill>
                  <a:schemeClr val="accent1"/>
                </a:solidFill>
                <a:latin typeface="Century Gothic" pitchFamily="34" charset="0"/>
              </a:rPr>
            </a:br>
            <a:r>
              <a:rPr lang="es-AR" sz="2400" b="1" dirty="0" smtClean="0">
                <a:solidFill>
                  <a:schemeClr val="accent1"/>
                </a:solidFill>
                <a:latin typeface="Century Gothic" pitchFamily="34" charset="0"/>
              </a:rPr>
              <a:t> </a:t>
            </a:r>
            <a:r>
              <a:rPr lang="es-AR" sz="2400" dirty="0" smtClean="0">
                <a:solidFill>
                  <a:schemeClr val="accent1"/>
                </a:solidFill>
              </a:rPr>
              <a:t> </a:t>
            </a:r>
            <a:br>
              <a:rPr lang="es-AR" sz="2400" dirty="0" smtClean="0">
                <a:solidFill>
                  <a:schemeClr val="accent1"/>
                </a:solidFill>
              </a:rPr>
            </a:br>
            <a:r>
              <a:rPr lang="es-AR" sz="24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8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sz="1800" b="1" i="1" dirty="0" smtClean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sz="1800" b="1" i="1" dirty="0" smtClean="0">
                <a:solidFill>
                  <a:schemeClr val="accent1"/>
                </a:solidFill>
                <a:latin typeface="Calibri" pitchFamily="34" charset="0"/>
              </a:rPr>
            </a:br>
            <a:endParaRPr lang="es-ES" sz="1800" b="1" u="sng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 flipV="1">
            <a:off x="914400" y="6858000"/>
            <a:ext cx="8554144" cy="45719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pPr algn="r" eaLnBrk="1" hangingPunct="1">
              <a:buFontTx/>
              <a:buNone/>
            </a:pPr>
            <a:r>
              <a:rPr lang="es-ES" sz="4000" u="sng" dirty="0" smtClean="0">
                <a:solidFill>
                  <a:schemeClr val="accent1"/>
                </a:solidFill>
              </a:rPr>
              <a:t>					</a:t>
            </a:r>
            <a:endParaRPr lang="es-ES" sz="1400" b="1" i="1" dirty="0" smtClean="0">
              <a:solidFill>
                <a:schemeClr val="accent1"/>
              </a:solidFill>
              <a:latin typeface="Century Gothic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67544" y="1772816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¿</a:t>
            </a:r>
            <a:r>
              <a:rPr lang="es-AR" sz="40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Para qué la </a:t>
            </a: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Bioética?</a:t>
            </a:r>
          </a:p>
          <a:p>
            <a:pPr algn="ctr"/>
            <a:endParaRPr lang="es-AR" sz="4000" b="1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Un poco de historia</a:t>
            </a:r>
          </a:p>
          <a:p>
            <a:pPr algn="ctr">
              <a:buFont typeface="Arial" pitchFamily="34" charset="0"/>
              <a:buChar char="•"/>
            </a:pP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Bioética concepto</a:t>
            </a:r>
          </a:p>
          <a:p>
            <a:pPr algn="ctr">
              <a:buFont typeface="Arial" pitchFamily="34" charset="0"/>
              <a:buChar char="•"/>
            </a:pP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Algunas palabras</a:t>
            </a:r>
          </a:p>
          <a:p>
            <a:pPr algn="ctr">
              <a:buFont typeface="Arial" pitchFamily="34" charset="0"/>
              <a:buChar char="•"/>
            </a:pP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Tradiciones Bioéticas</a:t>
            </a:r>
          </a:p>
          <a:p>
            <a:pPr algn="ctr">
              <a:buFont typeface="Arial" pitchFamily="34" charset="0"/>
              <a:buChar char="•"/>
            </a:pPr>
            <a:r>
              <a:rPr lang="es-AR" sz="4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Ética de la vulnerabilidad</a:t>
            </a:r>
          </a:p>
          <a:p>
            <a:pPr algn="ctr"/>
            <a:endParaRPr lang="es-AR" sz="40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0"/>
            <a:ext cx="8050213" cy="1916113"/>
          </a:xfrm>
        </p:spPr>
        <p:txBody>
          <a:bodyPr/>
          <a:lstStyle/>
          <a:p>
            <a:pPr algn="r" eaLnBrk="1" hangingPunct="1">
              <a:defRPr/>
            </a:pPr>
            <a:r>
              <a:rPr lang="es-AR" sz="1600" dirty="0" smtClean="0"/>
              <a:t/>
            </a:r>
            <a:br>
              <a:rPr lang="es-AR" sz="1600" dirty="0" smtClean="0"/>
            </a:br>
            <a:endParaRPr lang="es-AR" sz="16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395536" y="2780928"/>
          <a:ext cx="82296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1331913" y="260350"/>
            <a:ext cx="7488237" cy="6778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s-AR" sz="2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s-AR" sz="2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es-AR" dirty="0"/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81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derecha"/>
          <p:cNvSpPr/>
          <p:nvPr/>
        </p:nvSpPr>
        <p:spPr>
          <a:xfrm flipH="1" flipV="1">
            <a:off x="3071813" y="6189663"/>
            <a:ext cx="357187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Flecha derecha"/>
          <p:cNvSpPr/>
          <p:nvPr/>
        </p:nvSpPr>
        <p:spPr>
          <a:xfrm flipH="1" flipV="1">
            <a:off x="3224213" y="6342063"/>
            <a:ext cx="357187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7" name="6 Flecha derecha"/>
          <p:cNvSpPr/>
          <p:nvPr/>
        </p:nvSpPr>
        <p:spPr>
          <a:xfrm flipH="1" flipV="1">
            <a:off x="3376613" y="6494463"/>
            <a:ext cx="357187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8" name="7 Proceso alternativo"/>
          <p:cNvSpPr/>
          <p:nvPr/>
        </p:nvSpPr>
        <p:spPr>
          <a:xfrm>
            <a:off x="4500563" y="2565400"/>
            <a:ext cx="71437" cy="7143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graphicFrame>
        <p:nvGraphicFramePr>
          <p:cNvPr id="9" name="8 Diagrama"/>
          <p:cNvGraphicFramePr/>
          <p:nvPr/>
        </p:nvGraphicFramePr>
        <p:xfrm>
          <a:off x="1403648" y="24928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271" name="10 CuadroTexto"/>
          <p:cNvSpPr txBox="1">
            <a:spLocks noChangeArrowheads="1"/>
          </p:cNvSpPr>
          <p:nvPr/>
        </p:nvSpPr>
        <p:spPr bwMode="auto">
          <a:xfrm>
            <a:off x="467544" y="1700808"/>
            <a:ext cx="5184775" cy="3698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AR" b="1" dirty="0">
                <a:solidFill>
                  <a:schemeClr val="bg1"/>
                </a:solidFill>
                <a:latin typeface="Corbel" pitchFamily="34" charset="0"/>
              </a:rPr>
              <a:t>Paradigma Científico 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427163"/>
          </a:xfrm>
        </p:spPr>
        <p:txBody>
          <a:bodyPr/>
          <a:lstStyle/>
          <a:p>
            <a:pPr algn="r" eaLnBrk="1" hangingPunct="1">
              <a:defRPr/>
            </a:pPr>
            <a:r>
              <a:rPr lang="es-AR" sz="1600" dirty="0" smtClean="0"/>
              <a:t/>
            </a:r>
            <a:br>
              <a:rPr lang="es-AR" sz="1600" dirty="0" smtClean="0"/>
            </a:br>
            <a:endParaRPr lang="es-AR" sz="1600" b="1" dirty="0">
              <a:solidFill>
                <a:schemeClr val="accent1">
                  <a:tint val="83000"/>
                  <a:satMod val="1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0" y="0"/>
            <a:ext cx="81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AR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b="1" i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b="1" i="1" dirty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b="1" i="1" dirty="0">
                <a:solidFill>
                  <a:schemeClr val="accent1"/>
                </a:solidFill>
                <a:latin typeface="Calibri" pitchFamily="34" charset="0"/>
              </a:rPr>
            </a:br>
            <a:endParaRPr lang="es-A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derecha"/>
          <p:cNvSpPr/>
          <p:nvPr/>
        </p:nvSpPr>
        <p:spPr>
          <a:xfrm flipH="1" flipV="1">
            <a:off x="3071813" y="6189663"/>
            <a:ext cx="357187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Flecha derecha"/>
          <p:cNvSpPr/>
          <p:nvPr/>
        </p:nvSpPr>
        <p:spPr>
          <a:xfrm flipH="1" flipV="1">
            <a:off x="3224213" y="6342063"/>
            <a:ext cx="357187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7" name="6 Flecha derecha"/>
          <p:cNvSpPr/>
          <p:nvPr/>
        </p:nvSpPr>
        <p:spPr>
          <a:xfrm flipH="1" flipV="1">
            <a:off x="3376613" y="6494463"/>
            <a:ext cx="357187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8" name="7 Proceso alternativo"/>
          <p:cNvSpPr/>
          <p:nvPr/>
        </p:nvSpPr>
        <p:spPr>
          <a:xfrm>
            <a:off x="4500563" y="2565400"/>
            <a:ext cx="71437" cy="7143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graphicFrame>
        <p:nvGraphicFramePr>
          <p:cNvPr id="9" name="8 Diagrama"/>
          <p:cNvGraphicFramePr/>
          <p:nvPr/>
        </p:nvGraphicFramePr>
        <p:xfrm>
          <a:off x="1403648" y="24928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5" name="10 CuadroTexto"/>
          <p:cNvSpPr txBox="1">
            <a:spLocks noChangeArrowheads="1"/>
          </p:cNvSpPr>
          <p:nvPr/>
        </p:nvSpPr>
        <p:spPr bwMode="auto">
          <a:xfrm>
            <a:off x="755650" y="1700213"/>
            <a:ext cx="5184775" cy="3698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AR" b="1" dirty="0">
                <a:solidFill>
                  <a:schemeClr val="bg1"/>
                </a:solidFill>
                <a:latin typeface="Corbel" pitchFamily="34" charset="0"/>
              </a:rPr>
              <a:t>Paradigma Científico actual  </a:t>
            </a:r>
          </a:p>
        </p:txBody>
      </p: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914401" y="0"/>
            <a:ext cx="7258000" cy="1628775"/>
          </a:xfrm>
        </p:spPr>
        <p:txBody>
          <a:bodyPr/>
          <a:lstStyle/>
          <a:p>
            <a:pPr algn="r">
              <a:defRPr/>
            </a:pP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endParaRPr lang="es-AR" sz="16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4643438" y="5661025"/>
            <a:ext cx="4500562" cy="9144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 smtClean="0">
                <a:latin typeface="Century Gothic" pitchFamily="34" charset="0"/>
              </a:rPr>
              <a:t>Evaluación ética– </a:t>
            </a:r>
            <a:r>
              <a:rPr lang="es-AR" b="1" dirty="0">
                <a:latin typeface="Century Gothic" pitchFamily="34" charset="0"/>
              </a:rPr>
              <a:t>comités de </a:t>
            </a:r>
            <a:r>
              <a:rPr lang="es-AR" b="1" dirty="0" smtClean="0">
                <a:latin typeface="Century Gothic" pitchFamily="34" charset="0"/>
              </a:rPr>
              <a:t>bioética</a:t>
            </a:r>
            <a:endParaRPr lang="es-AR" b="1" dirty="0">
              <a:latin typeface="Century Gothic" pitchFamily="34" charset="0"/>
            </a:endParaRPr>
          </a:p>
        </p:txBody>
      </p:sp>
      <p:sp>
        <p:nvSpPr>
          <p:cNvPr id="12" name="11 Flecha curvada hacia la izquierda"/>
          <p:cNvSpPr/>
          <p:nvPr/>
        </p:nvSpPr>
        <p:spPr>
          <a:xfrm>
            <a:off x="7740650" y="4508500"/>
            <a:ext cx="731838" cy="12160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800"/>
            <a:ext cx="8100392" cy="5040759"/>
          </a:xfrm>
          <a:solidFill>
            <a:schemeClr val="tx2"/>
          </a:solidFill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s-ES_tradnl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Casos paradigmáticos</a:t>
            </a:r>
          </a:p>
          <a:p>
            <a:pPr algn="ctr">
              <a:lnSpc>
                <a:spcPct val="130000"/>
              </a:lnSpc>
              <a:buFont typeface="Wingdings" pitchFamily="2" charset="2"/>
              <a:buNone/>
              <a:defRPr/>
            </a:pPr>
            <a:endParaRPr lang="es-ES" sz="2000" b="1" dirty="0" smtClean="0">
              <a:effectLst/>
              <a:latin typeface="Century Gothic" pitchFamily="34" charset="0"/>
            </a:endParaRPr>
          </a:p>
          <a:p>
            <a:pPr algn="ctr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es-ES" sz="2000" b="1" dirty="0" smtClean="0">
                <a:solidFill>
                  <a:schemeClr val="bg1"/>
                </a:solidFill>
                <a:effectLst/>
                <a:latin typeface="Calibri" pitchFamily="34" charset="0"/>
              </a:rPr>
              <a:t>Caso  Karen </a:t>
            </a:r>
            <a:r>
              <a:rPr lang="es-ES" sz="2000" b="1" dirty="0" err="1" smtClean="0">
                <a:solidFill>
                  <a:schemeClr val="bg1"/>
                </a:solidFill>
                <a:effectLst/>
                <a:latin typeface="Calibri" pitchFamily="34" charset="0"/>
              </a:rPr>
              <a:t>Quinlan</a:t>
            </a:r>
            <a:endParaRPr lang="es-ES" sz="2000" b="1" dirty="0" smtClean="0">
              <a:solidFill>
                <a:schemeClr val="bg1"/>
              </a:solidFill>
              <a:effectLst/>
              <a:latin typeface="Calibri" pitchFamily="34" charset="0"/>
            </a:endParaRPr>
          </a:p>
          <a:p>
            <a:pPr algn="ctr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es-ES" sz="2000" b="1" dirty="0" smtClean="0">
                <a:solidFill>
                  <a:schemeClr val="bg1"/>
                </a:solidFill>
                <a:effectLst/>
                <a:latin typeface="Calibri" pitchFamily="34" charset="0"/>
              </a:rPr>
              <a:t> 1977</a:t>
            </a:r>
          </a:p>
          <a:p>
            <a:pPr algn="ctr">
              <a:lnSpc>
                <a:spcPct val="130000"/>
              </a:lnSpc>
              <a:buFont typeface="Wingdings" pitchFamily="2" charset="2"/>
              <a:buNone/>
              <a:defRPr/>
            </a:pPr>
            <a:endParaRPr lang="es-ES" sz="2000" dirty="0" smtClean="0">
              <a:effectLst/>
              <a:latin typeface="Century Gothic" pitchFamily="34" charset="0"/>
            </a:endParaRPr>
          </a:p>
          <a:p>
            <a:pPr algn="ctr">
              <a:lnSpc>
                <a:spcPct val="130000"/>
              </a:lnSpc>
              <a:buFont typeface="Wingdings" pitchFamily="2" charset="2"/>
              <a:buNone/>
              <a:defRPr/>
            </a:pPr>
            <a:endParaRPr lang="es-ES" sz="900" dirty="0" smtClean="0">
              <a:effectLst/>
            </a:endParaRPr>
          </a:p>
          <a:p>
            <a:pPr algn="ctr">
              <a:lnSpc>
                <a:spcPct val="130000"/>
              </a:lnSpc>
              <a:buFont typeface="Wingdings" pitchFamily="2" charset="2"/>
              <a:buNone/>
              <a:defRPr/>
            </a:pPr>
            <a:endParaRPr lang="es-ES" sz="900" dirty="0" smtClean="0">
              <a:effectLst/>
            </a:endParaRPr>
          </a:p>
          <a:p>
            <a:pPr algn="ctr">
              <a:lnSpc>
                <a:spcPct val="130000"/>
              </a:lnSpc>
              <a:buFont typeface="Wingdings" pitchFamily="2" charset="2"/>
              <a:buNone/>
              <a:defRPr/>
            </a:pPr>
            <a:endParaRPr lang="es-ES" sz="900" dirty="0" smtClean="0">
              <a:effectLst/>
            </a:endParaRPr>
          </a:p>
          <a:p>
            <a:pPr algn="ctr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es-ES" sz="2000" b="1" dirty="0" smtClean="0">
                <a:solidFill>
                  <a:schemeClr val="bg1"/>
                </a:solidFill>
                <a:effectLst/>
                <a:latin typeface="Calibri" pitchFamily="34" charset="0"/>
              </a:rPr>
              <a:t>Caso Nancy Cruzan</a:t>
            </a:r>
          </a:p>
          <a:p>
            <a:pPr algn="ctr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es-ES" sz="2000" b="1" dirty="0" smtClean="0">
                <a:solidFill>
                  <a:schemeClr val="bg1"/>
                </a:solidFill>
                <a:effectLst/>
                <a:latin typeface="Calibri" pitchFamily="34" charset="0"/>
              </a:rPr>
              <a:t>1988</a:t>
            </a:r>
          </a:p>
        </p:txBody>
      </p:sp>
      <p:sp>
        <p:nvSpPr>
          <p:cNvPr id="11267" name="8 Rectángulo"/>
          <p:cNvSpPr>
            <a:spLocks noChangeArrowheads="1"/>
          </p:cNvSpPr>
          <p:nvPr/>
        </p:nvSpPr>
        <p:spPr bwMode="auto">
          <a:xfrm>
            <a:off x="0" y="1"/>
            <a:ext cx="8100393" cy="1384995"/>
          </a:xfrm>
          <a:prstGeom prst="rect">
            <a:avLst/>
          </a:prstGeom>
          <a:solidFill>
            <a:srgbClr val="DFC4FB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s-AR" sz="20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600" b="1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600" b="1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600" b="1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600" b="1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600" b="1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sz="1600" b="1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600" b="1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r>
              <a:rPr lang="es-ES" sz="1600" b="1" i="1" dirty="0" smtClean="0">
                <a:solidFill>
                  <a:schemeClr val="accent1"/>
                </a:solidFill>
                <a:latin typeface="Calibri" pitchFamily="34" charset="0"/>
              </a:rPr>
              <a:t/>
            </a:r>
            <a:br>
              <a:rPr lang="es-ES" sz="1600" b="1" i="1" dirty="0" smtClean="0">
                <a:solidFill>
                  <a:schemeClr val="accent1"/>
                </a:solidFill>
                <a:latin typeface="Calibri" pitchFamily="34" charset="0"/>
              </a:rPr>
            </a:br>
            <a:endParaRPr lang="es-AR" sz="1600" b="1" i="1" dirty="0">
              <a:latin typeface="Century Gothic" pitchFamily="34" charset="0"/>
            </a:endParaRPr>
          </a:p>
        </p:txBody>
      </p:sp>
      <p:pic>
        <p:nvPicPr>
          <p:cNvPr id="11268" name="Picture 2" descr="karen_an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348880"/>
            <a:ext cx="205172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53136"/>
            <a:ext cx="2411761" cy="16889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66838" y="333375"/>
            <a:ext cx="7777162" cy="1260475"/>
          </a:xfrm>
          <a:solidFill>
            <a:schemeClr val="bg1"/>
          </a:solidFill>
        </p:spPr>
        <p:txBody>
          <a:bodyPr/>
          <a:lstStyle/>
          <a:p>
            <a:pPr algn="r" eaLnBrk="1" hangingPunct="1">
              <a:defRPr/>
            </a:pPr>
            <a:endParaRPr lang="es-AR" sz="18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143000" y="3643313"/>
            <a:ext cx="71438" cy="46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323528" y="3429000"/>
            <a:ext cx="8820472" cy="2952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graphicFrame>
        <p:nvGraphicFramePr>
          <p:cNvPr id="9" name="8 Diagrama"/>
          <p:cNvGraphicFramePr/>
          <p:nvPr/>
        </p:nvGraphicFramePr>
        <p:xfrm>
          <a:off x="395536" y="3356992"/>
          <a:ext cx="7848872" cy="2862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Flecha abajo"/>
          <p:cNvSpPr/>
          <p:nvPr/>
        </p:nvSpPr>
        <p:spPr>
          <a:xfrm>
            <a:off x="4644008" y="1628800"/>
            <a:ext cx="484632" cy="1554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3555" name="2 Marcador de contenido"/>
          <p:cNvSpPr>
            <a:spLocks noGrp="1"/>
          </p:cNvSpPr>
          <p:nvPr>
            <p:ph idx="1"/>
          </p:nvPr>
        </p:nvSpPr>
        <p:spPr>
          <a:xfrm>
            <a:off x="468313" y="188640"/>
            <a:ext cx="8675687" cy="2016224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buNone/>
            </a:pPr>
            <a:endParaRPr lang="es-ES" b="1" dirty="0" smtClean="0">
              <a:solidFill>
                <a:schemeClr val="accent1"/>
              </a:solidFill>
              <a:latin typeface="Georgia" pitchFamily="18" charset="0"/>
              <a:cs typeface="Aharoni" pitchFamily="2" charset="-79"/>
            </a:endParaRPr>
          </a:p>
          <a:p>
            <a:pPr algn="ctr" eaLnBrk="1" hangingPunct="1">
              <a:buNone/>
            </a:pPr>
            <a:r>
              <a:rPr lang="es-ES" b="1" dirty="0" smtClean="0">
                <a:solidFill>
                  <a:schemeClr val="accent1"/>
                </a:solidFill>
                <a:latin typeface="Georgia" pitchFamily="18" charset="0"/>
                <a:cs typeface="Aharoni" pitchFamily="2" charset="-79"/>
              </a:rPr>
              <a:t>Los desafíos de la Bioética en una sociedad pluralista y democrática implican determinar</a:t>
            </a:r>
          </a:p>
          <a:p>
            <a:pPr eaLnBrk="1" hangingPunct="1">
              <a:buFont typeface="Wingdings 2" pitchFamily="18" charset="2"/>
              <a:buNone/>
            </a:pPr>
            <a:endParaRPr lang="es-ES" sz="2800" b="1" dirty="0" smtClean="0">
              <a:solidFill>
                <a:srgbClr val="FFFF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088" y="0"/>
            <a:ext cx="7859712" cy="1666875"/>
          </a:xfrm>
          <a:solidFill>
            <a:schemeClr val="bg1"/>
          </a:solidFill>
        </p:spPr>
        <p:txBody>
          <a:bodyPr/>
          <a:lstStyle/>
          <a:p>
            <a:pPr algn="r">
              <a:defRPr/>
            </a:pPr>
            <a:r>
              <a:rPr lang="es-AR" sz="20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Policlínico  del Docente – OSPLAD</a:t>
            </a:r>
            <a:b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“BIOÉTICA Y ADULTOS MAYORES”</a:t>
            </a:r>
            <a:b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HERRAMIENTAS PARA LA TOMA DE DECISIONES</a:t>
            </a:r>
            <a:b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</a:br>
            <a:r>
              <a:rPr lang="es-AR" sz="1600" i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PRINCIPIOS Y PRÁCTICAS DEL POLICLÍNICO DEL DOCENTE </a:t>
            </a:r>
            <a:endParaRPr lang="es-AR" sz="1600" dirty="0">
              <a:latin typeface="Century Gothic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446</TotalTime>
  <Words>976</Words>
  <Application>Microsoft Office PowerPoint</Application>
  <PresentationFormat>Presentación en pantalla (4:3)</PresentationFormat>
  <Paragraphs>169</Paragraphs>
  <Slides>25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Opulento</vt:lpstr>
      <vt:lpstr>Policlínico  del Docente – OSPLAD “BIOÉTICA Y ADULTOS MAYORES” HERRAMIENTAS PARA LA TOMA DE DECISIONES PRINCIPIOS Y PRÁCTICAS DEL POLICLÍNICO DEL DOCENTE </vt:lpstr>
      <vt:lpstr>             Policlínico  del Docente – OSPLAD “BIOÉTICA Y ADULTOS MAYORES” HERRAMIENTAS PARA LA TOMA DE DECISIONES PRINCIPIOS Y PRÁCTICAS DEL POLICLÍNICO DEL DOCENTE  </vt:lpstr>
      <vt:lpstr>             Policlínico  del Docente – OSPLAD “BIOÉTICA Y ADULTOS MAYORES” HERRAMIENTAS PARA LA TOMA DE DECISIONES PRINCIPIOS Y PRÁCTICAS DEL POLICLÍNICO DEL DOCENTE  </vt:lpstr>
      <vt:lpstr> </vt:lpstr>
      <vt:lpstr> </vt:lpstr>
      <vt:lpstr> Policlínico  del Docente – OSPLAD “BIOÉTICA Y ADULTOS MAYORES” HERRAMIENTAS PARA LA TOMA DE DECISIONES PRINCIPIOS Y PRÁCTICAS DEL POLICLÍNICO DEL DOCENTE </vt:lpstr>
      <vt:lpstr>Diapositiva 7</vt:lpstr>
      <vt:lpstr>Diapositiva 8</vt:lpstr>
      <vt:lpstr> Policlínico  del Docente – OSPLAD “BIOÉTICA Y ADULTOS MAYORES” HERRAMIENTAS PARA LA TOMA DE DECISIONES PRINCIPIOS Y PRÁCTICAS DEL POLICLÍNICO DEL DOCENTE </vt:lpstr>
      <vt:lpstr> Policlínico  del Docente – OSPLAD “BIOÉTICA Y ADULTOS MAYORES” HERRAMIENTAS PARA LA TOMA DE DECISIONES PRINCIPIOS Y PRÁCTICAS DEL POLICLÍNICO DEL DOCENTE 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 </vt:lpstr>
      <vt:lpstr>TRADICIONEs de Bioéticas </vt:lpstr>
      <vt:lpstr>Teorías y Principios de la Bioética</vt:lpstr>
      <vt:lpstr> Policlínico  del Docente – OSPLAD “BIOÉTICA Y ADULTOS MAYORES” HERRAMIENTAS PARA LA TOMA DE DECISIONES PRINCIPIOS Y PRÁCTICAS DEL POLICLÍNICO DEL DOCENTE </vt:lpstr>
      <vt:lpstr> Policlínico  del Docente – OSPLAD “BIOÉTICA Y ADULTOS MAYORES” HERRAMIENTAS PARA LA TOMA DE DECISIONES PRINCIPIOS Y PRÁCTICAS DEL POLICLÍNICO DEL DOCENTE </vt:lpstr>
      <vt:lpstr> </vt:lpstr>
      <vt:lpstr> Policlínico  del Docente – OSPLAD “BIOÉTICA Y ADULTOS MAYORES” HERRAMIENTAS PARA LA TOMA DE DECISIONES PRINCIPIOS Y PRÁCTICAS DEL POLICLÍNICO DEL DOCENTE </vt:lpstr>
      <vt:lpstr> Policlínico  del Docente – OSPLAD “BIOÉTICA Y ADULTOS MAYORES” HERRAMIENTAS PARA LA TOMA DE DECISIONES PRINCIPIOS Y PRÁCTICAS DEL POLICLÍNICO DEL DOCENTE </vt:lpstr>
      <vt:lpstr> Policlínico  del Docente – OSPLAD “BIOÉTICA Y ADULTOS MAYORES” HERRAMIENTAS PARA LA TOMA DE DECISIONES PRINCIPIOS Y PRÁCTICAS DEL POLICLÍNICO DEL DOCENTE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liliana</dc:creator>
  <cp:lastModifiedBy>liliana</cp:lastModifiedBy>
  <cp:revision>7</cp:revision>
  <dcterms:created xsi:type="dcterms:W3CDTF">2013-09-09T09:22:12Z</dcterms:created>
  <dcterms:modified xsi:type="dcterms:W3CDTF">2013-09-10T13:52:24Z</dcterms:modified>
</cp:coreProperties>
</file>